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41"/>
  </p:notesMasterIdLst>
  <p:sldIdLst>
    <p:sldId id="256" r:id="rId2"/>
    <p:sldId id="258" r:id="rId3"/>
    <p:sldId id="358" r:id="rId4"/>
    <p:sldId id="259" r:id="rId5"/>
    <p:sldId id="382" r:id="rId6"/>
    <p:sldId id="361" r:id="rId7"/>
    <p:sldId id="36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0" r:id="rId16"/>
    <p:sldId id="391" r:id="rId17"/>
    <p:sldId id="392" r:id="rId18"/>
    <p:sldId id="393" r:id="rId19"/>
    <p:sldId id="394" r:id="rId20"/>
    <p:sldId id="395" r:id="rId21"/>
    <p:sldId id="396" r:id="rId22"/>
    <p:sldId id="397" r:id="rId23"/>
    <p:sldId id="398" r:id="rId24"/>
    <p:sldId id="399" r:id="rId25"/>
    <p:sldId id="400" r:id="rId26"/>
    <p:sldId id="401" r:id="rId27"/>
    <p:sldId id="402" r:id="rId28"/>
    <p:sldId id="403" r:id="rId29"/>
    <p:sldId id="404" r:id="rId30"/>
    <p:sldId id="405" r:id="rId31"/>
    <p:sldId id="406" r:id="rId32"/>
    <p:sldId id="407" r:id="rId33"/>
    <p:sldId id="338" r:id="rId34"/>
    <p:sldId id="296" r:id="rId35"/>
    <p:sldId id="408" r:id="rId36"/>
    <p:sldId id="359" r:id="rId37"/>
    <p:sldId id="360" r:id="rId38"/>
    <p:sldId id="409" r:id="rId39"/>
    <p:sldId id="351" r:id="rId40"/>
  </p:sldIdLst>
  <p:sldSz cx="9144000" cy="5143500" type="screen16x9"/>
  <p:notesSz cx="6858000" cy="9144000"/>
  <p:embeddedFontLst>
    <p:embeddedFont>
      <p:font typeface="Anaheim" panose="020B0604020202020204" charset="0"/>
      <p:regular r:id="rId42"/>
      <p:bold r:id="rId43"/>
    </p:embeddedFont>
    <p:embeddedFont>
      <p:font typeface="Archivo ExtraBold" panose="020B0604020202020204" charset="0"/>
      <p:bold r:id="rId44"/>
      <p:boldItalic r:id="rId45"/>
    </p:embeddedFont>
    <p:embeddedFont>
      <p:font typeface="Arimo SemiBold" panose="020B0604020202020204" charset="0"/>
      <p:regular r:id="rId46"/>
      <p:bold r:id="rId47"/>
      <p:italic r:id="rId48"/>
      <p:boldItalic r:id="rId49"/>
    </p:embeddedFont>
    <p:embeddedFont>
      <p:font typeface="Bebas Neue" panose="020B0606020202050201" pitchFamily="34" charset="0"/>
      <p:regular r:id="rId50"/>
    </p:embeddedFont>
    <p:embeddedFont>
      <p:font typeface="Lato" panose="020F0502020204030203" pitchFamily="34" charset="0"/>
      <p:regular r:id="rId51"/>
      <p:bold r:id="rId52"/>
      <p:italic r:id="rId53"/>
      <p:boldItalic r:id="rId54"/>
    </p:embeddedFont>
    <p:embeddedFont>
      <p:font typeface="Montserrat" panose="00000500000000000000" pitchFamily="2" charset="0"/>
      <p:regular r:id="rId55"/>
      <p:bold r:id="rId56"/>
      <p:italic r:id="rId57"/>
      <p:boldItalic r:id="rId58"/>
    </p:embeddedFont>
    <p:embeddedFont>
      <p:font typeface="Nunito Light" pitchFamily="2" charset="0"/>
      <p:regular r:id="rId59"/>
      <p:italic r:id="rId60"/>
    </p:embeddedFont>
    <p:embeddedFont>
      <p:font typeface="Open Sans" panose="020B0606030504020204" pitchFamily="34" charset="0"/>
      <p:regular r:id="rId61"/>
      <p:bold r:id="rId62"/>
      <p:italic r:id="rId63"/>
      <p:boldItalic r:id="rId64"/>
    </p:embeddedFont>
    <p:embeddedFont>
      <p:font typeface="Orbitron" panose="020B0604020202020204" charset="0"/>
      <p:regular r:id="rId65"/>
      <p:bold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2574A0"/>
    <a:srgbClr val="1E9BBE"/>
    <a:srgbClr val="122B57"/>
    <a:srgbClr val="A1054E"/>
    <a:srgbClr val="BC00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A026B2-3B89-4F4F-98E4-2A92324FB0AA}">
  <a:tblStyle styleId="{44A026B2-3B89-4F4F-98E4-2A92324FB0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136242F-FA6E-4C80-88F3-79A3840D32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63" Type="http://schemas.openxmlformats.org/officeDocument/2006/relationships/font" Target="fonts/font22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font" Target="fonts/font25.fntdata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9.fntdata"/><Relationship Id="rId55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Google Shape;308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3A91C931-DD23-4253-C126-80C4E1F99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A7768BB-43E9-E5F5-91C6-7EF0357039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1265E0E-0B22-1FC5-12E2-863869CC95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726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4D0344FD-E5A2-3ADD-E3D0-88B69307E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981F9981-713A-C0AE-6B39-E59F036BDF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DD1DD29A-BBF4-1C67-83B2-E43988A9F0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2452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69B35832-8327-CD45-42CB-7839EC964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B898929D-124B-94D0-557C-F45D72E2C8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424157FA-1AA4-3CC3-C2E3-DCB96AF075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3820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E2B7946F-3C11-B992-8FEC-F9FBD663C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4C1A72B-6F65-8F68-8592-238A1651CA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47377359-DD5B-E46B-F329-E9793D7456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31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4A32DFC-0928-5B9B-ACCA-C64334BD7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3B0F7E97-1C09-FBE0-875E-CCE31D4068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E82FE6B-3F32-02DE-5F88-22CE0447EC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00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A15683B3-B1EE-AD0B-8A06-5B78092C0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D314831E-75D0-132E-562C-0292F4E412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0F4502F3-810C-CC57-2918-19CEEA0614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373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0760B6A3-CE3A-A68E-4B17-D527C4C72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C7AAA10E-1D02-3004-DAB2-31BC9AA987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488E94EC-CD18-A6FA-3886-CC720C248C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42942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69F712E7-83A8-5562-50D9-C784DCF50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85E35168-E957-D071-93BC-E58EC88E54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9E91363-6EDA-30ED-EF7E-F34BD18649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0499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14EA66FD-D2F4-F013-22E5-E660486C0D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6791D788-FCE2-51C5-D3D3-59BEEBD82F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8A03737B-1C72-2B74-6A55-66266637BD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6701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EC3001C0-45B1-EE52-B3B5-2A4BD8BF15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D274E85D-2714-4C50-10C7-06CDA4A40D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16550870-6EC1-98DB-FCCC-5502D72815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081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0" name="Google Shape;317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F8C6007F-25B3-1CC7-07C6-FCC8E12D6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67DDF356-2E71-C260-86B0-F3F464F931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3FE1859-63BA-A437-9B0B-2674B4AF88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7050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D7CA49B-33E4-CFDA-0218-BECFDFAAC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5277EE3D-E76C-20F1-78B3-129FB9596C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F3594C7-AC7E-2652-A3B2-57EBDE2856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9307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51C2DA4-D118-4BB2-9F79-38DD39364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0FA2FC0A-C882-0B0B-105B-068457F54B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24E60FA-DDD3-48DE-D09B-85039DEB05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135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EFBAF02-DFC6-DDEF-D519-5422E9550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5A3BF74-2D7B-9243-5FD2-1BC3429A23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A8218C6-455F-CBCB-7E2E-650DEF7DB8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83817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0C29BC4B-5E64-B391-89DB-EC5DA2660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0363BF14-BAF7-3F9B-6A83-F47325BFE3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BFEB4FD-D422-FA80-D394-367E6B0421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68341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BE520FE9-FE35-50F7-1D78-9E51C3667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D12D61CA-B302-3ABE-0B56-314367D8E9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6FFE67AC-3C47-55BF-E514-218E3E5988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8828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32B3D9B5-90F4-4E90-74BA-F1D80070B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5834D8DD-AF39-BB5F-2E5E-E6CA00CF26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DFCEDBF5-79CD-830E-230B-228A222381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8779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715B20E1-C36A-88F6-7260-7F7C85B53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432158A7-DC7E-A093-FAA7-D86190DCBA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B79DABA2-ECEE-0980-B7F4-EF9C0D927A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79506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84161235-4256-BB6F-3E97-D999DD04EF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264D4FC-7279-36CE-4E2E-BBC45A52DC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E5313BD-A690-AADB-2421-77E1BEFA87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9646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A6C4A80-2184-EE70-330F-63D2EEC37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11870496-9AA9-2E83-738F-6D819A2E38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B454BA0-3839-984A-9099-764627C6F9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9692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5FDCE002-6FCA-E8E1-26D0-954CA3217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7B75A138-9E90-9A11-AA9C-1D5EC95C83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14F21ACE-75A9-8F0E-C3A4-B8C0F8AA81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4980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F9B311FE-EEED-3882-AAB3-D073BC729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B0961B7-7F51-62DE-1944-74BD8BABE9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451EE21-91E6-120F-FE91-AF73EE3D7A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9152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AA4A3BE4-2FBE-27E0-6DC8-93BB8F957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230DCADE-1E06-36CF-6693-4F4D34597F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993B4AB-7513-2B9E-D46D-1CF89AEB17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49342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42A2EBF7-49AA-C582-3600-2DA88BA2B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CF8FF6DA-EA11-F401-0DD0-88254FB5CE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2CA0D730-3CD2-16D4-71E0-3306C28B16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39872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638F5CD8-EA22-C6D4-8E0A-D69BC2E15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0475F6AC-009B-6A63-824A-BD93E24506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6A53923C-8F09-F017-4E1E-8EEED8E251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5543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5BC87BB6-D1E5-EDFD-8391-BE79C36E9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BE66A38E-9D89-73BD-9895-BBF0D685F5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811193FB-9D97-8727-4A84-77CFD2C3B0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7431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B1EA02C7-7C37-634D-1B13-AE95BC872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BC9759B2-B889-EE51-88D8-62EAAB4D2D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7BD1B54E-F583-7C46-A452-47EF64DC54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cd comes they should come with new idea so they make a separate memory cartridge to upload save file in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448970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35BA5C80-7C5A-9942-64A4-76DB5168B2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3FF68486-FA59-E002-0735-EAB83780A7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6EC341C5-486E-8804-0C52-7C9A975AA5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cd comes they should come with new idea so they make a separate memory cartridge to upload save file in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73547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6E8540AA-5B07-DC1F-61B1-D044F6A82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EF9F4290-7A02-9175-7223-272AE6B4A3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D68F6E60-7EFF-3464-AE83-3A505E947F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cd comes they should come with new idea so they make a separate memory cartridge to upload save file in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92607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1DDA6C2B-B58A-A23F-2E0B-31B54CF62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FEAC65DE-4ED5-1755-4920-A8F5328E00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28C1636-93D1-D370-AC2B-C9BEF1B00E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cd comes they should come with new idea so they make a separate memory cartridge to upload save file in 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37499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8">
          <a:extLst>
            <a:ext uri="{FF2B5EF4-FFF2-40B4-BE49-F238E27FC236}">
              <a16:creationId xmlns:a16="http://schemas.microsoft.com/office/drawing/2014/main" id="{D9537314-6B05-2C2B-0331-9FF8743DB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135e18421cc_13_10:notes">
            <a:extLst>
              <a:ext uri="{FF2B5EF4-FFF2-40B4-BE49-F238E27FC236}">
                <a16:creationId xmlns:a16="http://schemas.microsoft.com/office/drawing/2014/main" id="{3ABB3794-D0D5-F5D7-FC36-67BF22DB3E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135e18421cc_13_10:notes">
            <a:extLst>
              <a:ext uri="{FF2B5EF4-FFF2-40B4-BE49-F238E27FC236}">
                <a16:creationId xmlns:a16="http://schemas.microsoft.com/office/drawing/2014/main" id="{C47BEB8F-9AFB-0707-36A8-6E185EDFA3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73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1299D67B-3A7B-ACF7-1509-C4E80C265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F896B2AE-A4CE-A162-80D9-E19ADEEF52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9826CFB0-2337-FC8C-950F-6FBC39593D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061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47D1386B-E5A3-37A8-4C23-3A1BFA4F2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6D8CC6CB-253E-A3E9-F384-404730355F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30B5CA8-A548-BE35-D96D-6665C8A671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465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D0F14DDB-3C84-F478-F138-C2173AEF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B7BD2130-0318-EC7D-C3A2-ABD524272C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AFEA46A-6C9C-D5E1-7B44-DF495439A0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267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3355FE98-EE4E-C0F0-890B-F75002438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960BFFB2-5ABB-0540-DBD5-F2C9D55687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D5EF745-7500-265D-7D4C-9346425D7B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537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E7846D47-73D6-55A8-BEA5-5AF5FF051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FC7779E1-4DC6-6B12-80E1-7146F01DAD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E10ABE64-D41A-6E3E-78B3-136A002433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988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0" name="Google Shape;10;p2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92;p2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3" name="Google Shape;93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2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30" name="Google Shape;130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" name="Google Shape;166;p2"/>
          <p:cNvSpPr txBox="1">
            <a:spLocks noGrp="1"/>
          </p:cNvSpPr>
          <p:nvPr>
            <p:ph type="ctrTitle"/>
          </p:nvPr>
        </p:nvSpPr>
        <p:spPr>
          <a:xfrm>
            <a:off x="713225" y="920900"/>
            <a:ext cx="4525800" cy="28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"/>
          <p:cNvSpPr txBox="1">
            <a:spLocks noGrp="1"/>
          </p:cNvSpPr>
          <p:nvPr>
            <p:ph type="subTitle" idx="1"/>
          </p:nvPr>
        </p:nvSpPr>
        <p:spPr>
          <a:xfrm>
            <a:off x="713225" y="3746800"/>
            <a:ext cx="4341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68" name="Google Shape;168;p2"/>
          <p:cNvGrpSpPr/>
          <p:nvPr/>
        </p:nvGrpSpPr>
        <p:grpSpPr>
          <a:xfrm flipH="1">
            <a:off x="8430779" y="539492"/>
            <a:ext cx="205749" cy="1508819"/>
            <a:chOff x="425780" y="482769"/>
            <a:chExt cx="127819" cy="561525"/>
          </a:xfrm>
        </p:grpSpPr>
        <p:sp>
          <p:nvSpPr>
            <p:cNvPr id="169" name="Google Shape;169;p2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1" name="Google Shape;2641;p1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642" name="Google Shape;2642;p1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9" name="Google Shape;2649;p1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650" name="Google Shape;2650;p1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651" name="Google Shape;2651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7" name="Google Shape;2687;p1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688" name="Google Shape;2688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1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725" name="Google Shape;2725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1" name="Google Shape;2761;p1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762" name="Google Shape;2762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8" name="Google Shape;2798;p19"/>
          <p:cNvGrpSpPr/>
          <p:nvPr/>
        </p:nvGrpSpPr>
        <p:grpSpPr>
          <a:xfrm>
            <a:off x="576113" y="1367155"/>
            <a:ext cx="2648558" cy="1945391"/>
            <a:chOff x="296117" y="2376907"/>
            <a:chExt cx="715672" cy="525668"/>
          </a:xfrm>
        </p:grpSpPr>
        <p:sp>
          <p:nvSpPr>
            <p:cNvPr id="2799" name="Google Shape;2799;p19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8" name="Google Shape;2808;p19"/>
          <p:cNvGrpSpPr/>
          <p:nvPr/>
        </p:nvGrpSpPr>
        <p:grpSpPr>
          <a:xfrm flipH="1">
            <a:off x="8225029" y="539492"/>
            <a:ext cx="205749" cy="1508819"/>
            <a:chOff x="425780" y="482769"/>
            <a:chExt cx="127819" cy="561525"/>
          </a:xfrm>
        </p:grpSpPr>
        <p:sp>
          <p:nvSpPr>
            <p:cNvPr id="2809" name="Google Shape;2809;p19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9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9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6" name="Google Shape;2816;p19"/>
          <p:cNvGrpSpPr/>
          <p:nvPr/>
        </p:nvGrpSpPr>
        <p:grpSpPr>
          <a:xfrm>
            <a:off x="830731" y="1632166"/>
            <a:ext cx="2139815" cy="3166205"/>
            <a:chOff x="6600231" y="2294753"/>
            <a:chExt cx="1019785" cy="1508938"/>
          </a:xfrm>
        </p:grpSpPr>
        <p:sp>
          <p:nvSpPr>
            <p:cNvPr id="2817" name="Google Shape;2817;p19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9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9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8" name="Google Shape;2868;p19"/>
          <p:cNvGrpSpPr/>
          <p:nvPr/>
        </p:nvGrpSpPr>
        <p:grpSpPr>
          <a:xfrm>
            <a:off x="1335679" y="539504"/>
            <a:ext cx="1129918" cy="278457"/>
            <a:chOff x="713231" y="815211"/>
            <a:chExt cx="894914" cy="220542"/>
          </a:xfrm>
        </p:grpSpPr>
        <p:sp>
          <p:nvSpPr>
            <p:cNvPr id="2869" name="Google Shape;2869;p19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3" name="Google Shape;2873;p2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874" name="Google Shape;2874;p2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0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1" name="Google Shape;2881;p2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882" name="Google Shape;2882;p2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883" name="Google Shape;2883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9" name="Google Shape;2919;p2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920" name="Google Shape;2920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6" name="Google Shape;2956;p2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957" name="Google Shape;2957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3" name="Google Shape;2993;p2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94" name="Google Shape;2994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30" name="Google Shape;3030;p20"/>
          <p:cNvGrpSpPr/>
          <p:nvPr/>
        </p:nvGrpSpPr>
        <p:grpSpPr>
          <a:xfrm>
            <a:off x="7063481" y="2679442"/>
            <a:ext cx="1506855" cy="1232398"/>
            <a:chOff x="3294431" y="3820626"/>
            <a:chExt cx="757594" cy="619576"/>
          </a:xfrm>
        </p:grpSpPr>
        <p:sp>
          <p:nvSpPr>
            <p:cNvPr id="3031" name="Google Shape;3031;p20"/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7" name="Google Shape;3057;p20"/>
          <p:cNvGrpSpPr/>
          <p:nvPr/>
        </p:nvGrpSpPr>
        <p:grpSpPr>
          <a:xfrm>
            <a:off x="593104" y="593204"/>
            <a:ext cx="1129918" cy="278457"/>
            <a:chOff x="713231" y="815211"/>
            <a:chExt cx="894914" cy="220542"/>
          </a:xfrm>
        </p:grpSpPr>
        <p:sp>
          <p:nvSpPr>
            <p:cNvPr id="3058" name="Google Shape;3058;p20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20"/>
          <p:cNvGrpSpPr/>
          <p:nvPr/>
        </p:nvGrpSpPr>
        <p:grpSpPr>
          <a:xfrm>
            <a:off x="7107181" y="1539125"/>
            <a:ext cx="1197217" cy="985790"/>
            <a:chOff x="1421488" y="3951845"/>
            <a:chExt cx="698697" cy="575308"/>
          </a:xfrm>
        </p:grpSpPr>
        <p:sp>
          <p:nvSpPr>
            <p:cNvPr id="3062" name="Google Shape;3062;p20"/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9" name="Google Shape;3069;p20"/>
          <p:cNvGrpSpPr/>
          <p:nvPr/>
        </p:nvGrpSpPr>
        <p:grpSpPr>
          <a:xfrm>
            <a:off x="565293" y="3009776"/>
            <a:ext cx="212230" cy="1594227"/>
            <a:chOff x="425780" y="482769"/>
            <a:chExt cx="127819" cy="561525"/>
          </a:xfrm>
        </p:grpSpPr>
        <p:sp>
          <p:nvSpPr>
            <p:cNvPr id="3070" name="Google Shape;3070;p20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78" name="Google Shape;178;p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6" name="Google Shape;186;p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87" name="Google Shape;187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24" name="Google Shape;224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61" name="Google Shape;261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8" name="Google Shape;298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4" name="Google Shape;334;p3"/>
          <p:cNvSpPr txBox="1">
            <a:spLocks noGrp="1"/>
          </p:cNvSpPr>
          <p:nvPr>
            <p:ph type="title"/>
          </p:nvPr>
        </p:nvSpPr>
        <p:spPr>
          <a:xfrm>
            <a:off x="713225" y="2007450"/>
            <a:ext cx="4068900" cy="1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5" name="Google Shape;335;p3"/>
          <p:cNvSpPr txBox="1">
            <a:spLocks noGrp="1"/>
          </p:cNvSpPr>
          <p:nvPr>
            <p:ph type="title" idx="2" hasCustomPrompt="1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3"/>
          <p:cNvSpPr txBox="1">
            <a:spLocks noGrp="1"/>
          </p:cNvSpPr>
          <p:nvPr>
            <p:ph type="subTitle" idx="1"/>
          </p:nvPr>
        </p:nvSpPr>
        <p:spPr>
          <a:xfrm>
            <a:off x="713225" y="3680475"/>
            <a:ext cx="40689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7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821" name="Google Shape;821;p7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7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829" name="Google Shape;829;p7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830" name="Google Shape;830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" name="Google Shape;866;p7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867" name="Google Shape;867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7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04" name="Google Shape;904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" name="Google Shape;940;p7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941" name="Google Shape;941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7" name="Google Shape;977;p7"/>
          <p:cNvSpPr txBox="1">
            <a:spLocks noGrp="1"/>
          </p:cNvSpPr>
          <p:nvPr>
            <p:ph type="title"/>
          </p:nvPr>
        </p:nvSpPr>
        <p:spPr>
          <a:xfrm>
            <a:off x="811975" y="10611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8" name="Google Shape;978;p7"/>
          <p:cNvSpPr txBox="1">
            <a:spLocks noGrp="1"/>
          </p:cNvSpPr>
          <p:nvPr>
            <p:ph type="subTitle" idx="1"/>
          </p:nvPr>
        </p:nvSpPr>
        <p:spPr>
          <a:xfrm>
            <a:off x="811975" y="1762887"/>
            <a:ext cx="3759900" cy="17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79" name="Google Shape;979;p7"/>
          <p:cNvSpPr>
            <a:spLocks noGrp="1"/>
          </p:cNvSpPr>
          <p:nvPr>
            <p:ph type="pic" idx="2"/>
          </p:nvPr>
        </p:nvSpPr>
        <p:spPr>
          <a:xfrm>
            <a:off x="4873575" y="539550"/>
            <a:ext cx="34851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8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982" name="Google Shape;982;p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8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990" name="Google Shape;990;p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991" name="Google Shape;991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7" name="Google Shape;1027;p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028" name="Google Shape;1028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065" name="Google Shape;1065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1" name="Google Shape;1101;p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102" name="Google Shape;1102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8" name="Google Shape;113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" name="Google Shape;1140;p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141" name="Google Shape;1141;p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149" name="Google Shape;1149;p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150" name="Google Shape;1150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6" name="Google Shape;1186;p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187" name="Google Shape;1187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224" name="Google Shape;1224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" name="Google Shape;1260;p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261" name="Google Shape;1261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7" name="Google Shape;129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8" name="Google Shape;129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01" name="Google Shape;1301;p1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302" name="Google Shape;1302;p1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1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308" name="Google Shape;1308;p1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309" name="Google Shape;1309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5" name="Google Shape;1345;p1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346" name="Google Shape;1346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" name="Google Shape;1382;p1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383" name="Google Shape;1383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1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420" name="Google Shape;1420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8" name="Google Shape;1618;p1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619" name="Google Shape;1619;p1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1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627" name="Google Shape;1627;p1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628" name="Google Shape;1628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1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665" name="Google Shape;1665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1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702" name="Google Shape;1702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8" name="Google Shape;1738;p1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739" name="Google Shape;1739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5" name="Google Shape;17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6" name="Google Shape;1776;p13"/>
          <p:cNvSpPr txBox="1">
            <a:spLocks noGrp="1"/>
          </p:cNvSpPr>
          <p:nvPr>
            <p:ph type="title" idx="2" hasCustomPrompt="1"/>
          </p:nvPr>
        </p:nvSpPr>
        <p:spPr>
          <a:xfrm>
            <a:off x="83582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7" name="Google Shape;1777;p13"/>
          <p:cNvSpPr txBox="1">
            <a:spLocks noGrp="1"/>
          </p:cNvSpPr>
          <p:nvPr>
            <p:ph type="title" idx="3" hasCustomPrompt="1"/>
          </p:nvPr>
        </p:nvSpPr>
        <p:spPr>
          <a:xfrm>
            <a:off x="83582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8" name="Google Shape;1778;p13"/>
          <p:cNvSpPr txBox="1">
            <a:spLocks noGrp="1"/>
          </p:cNvSpPr>
          <p:nvPr>
            <p:ph type="title" idx="4" hasCustomPrompt="1"/>
          </p:nvPr>
        </p:nvSpPr>
        <p:spPr>
          <a:xfrm>
            <a:off x="377307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9" name="Google Shape;1779;p13"/>
          <p:cNvSpPr txBox="1">
            <a:spLocks noGrp="1"/>
          </p:cNvSpPr>
          <p:nvPr>
            <p:ph type="title" idx="5" hasCustomPrompt="1"/>
          </p:nvPr>
        </p:nvSpPr>
        <p:spPr>
          <a:xfrm>
            <a:off x="377307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>
            <a:spLocks noGrp="1"/>
          </p:cNvSpPr>
          <p:nvPr>
            <p:ph type="subTitle" idx="1"/>
          </p:nvPr>
        </p:nvSpPr>
        <p:spPr>
          <a:xfrm>
            <a:off x="71322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1" name="Google Shape;1781;p13"/>
          <p:cNvSpPr txBox="1">
            <a:spLocks noGrp="1"/>
          </p:cNvSpPr>
          <p:nvPr>
            <p:ph type="subTitle" idx="6"/>
          </p:nvPr>
        </p:nvSpPr>
        <p:spPr>
          <a:xfrm>
            <a:off x="365047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2" name="Google Shape;1782;p13"/>
          <p:cNvSpPr txBox="1">
            <a:spLocks noGrp="1"/>
          </p:cNvSpPr>
          <p:nvPr>
            <p:ph type="subTitle" idx="7"/>
          </p:nvPr>
        </p:nvSpPr>
        <p:spPr>
          <a:xfrm>
            <a:off x="71322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3" name="Google Shape;1783;p13"/>
          <p:cNvSpPr txBox="1">
            <a:spLocks noGrp="1"/>
          </p:cNvSpPr>
          <p:nvPr>
            <p:ph type="subTitle" idx="8"/>
          </p:nvPr>
        </p:nvSpPr>
        <p:spPr>
          <a:xfrm>
            <a:off x="365047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4" name="Google Shape;1784;p13"/>
          <p:cNvSpPr txBox="1">
            <a:spLocks noGrp="1"/>
          </p:cNvSpPr>
          <p:nvPr>
            <p:ph type="subTitle" idx="9"/>
          </p:nvPr>
        </p:nvSpPr>
        <p:spPr>
          <a:xfrm>
            <a:off x="71322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3"/>
          <p:cNvSpPr txBox="1">
            <a:spLocks noGrp="1"/>
          </p:cNvSpPr>
          <p:nvPr>
            <p:ph type="subTitle" idx="13"/>
          </p:nvPr>
        </p:nvSpPr>
        <p:spPr>
          <a:xfrm>
            <a:off x="365047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13"/>
          <p:cNvSpPr txBox="1">
            <a:spLocks noGrp="1"/>
          </p:cNvSpPr>
          <p:nvPr>
            <p:ph type="subTitle" idx="14"/>
          </p:nvPr>
        </p:nvSpPr>
        <p:spPr>
          <a:xfrm>
            <a:off x="71322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7" name="Google Shape;1787;p13"/>
          <p:cNvSpPr txBox="1">
            <a:spLocks noGrp="1"/>
          </p:cNvSpPr>
          <p:nvPr>
            <p:ph type="subTitle" idx="15"/>
          </p:nvPr>
        </p:nvSpPr>
        <p:spPr>
          <a:xfrm>
            <a:off x="365047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788" name="Google Shape;1788;p13"/>
          <p:cNvGrpSpPr/>
          <p:nvPr/>
        </p:nvGrpSpPr>
        <p:grpSpPr>
          <a:xfrm rot="5400000" flipH="1">
            <a:off x="7238168" y="-256884"/>
            <a:ext cx="214799" cy="2156875"/>
            <a:chOff x="425780" y="482769"/>
            <a:chExt cx="127819" cy="561525"/>
          </a:xfrm>
        </p:grpSpPr>
        <p:sp>
          <p:nvSpPr>
            <p:cNvPr id="1789" name="Google Shape;1789;p13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0" name="Google Shape;2480;p18"/>
          <p:cNvGrpSpPr/>
          <p:nvPr userDrawn="1"/>
        </p:nvGrpSpPr>
        <p:grpSpPr>
          <a:xfrm>
            <a:off x="116653" y="191703"/>
            <a:ext cx="8910952" cy="4773370"/>
            <a:chOff x="238425" y="1163850"/>
            <a:chExt cx="2110050" cy="1130300"/>
          </a:xfrm>
        </p:grpSpPr>
        <p:sp>
          <p:nvSpPr>
            <p:cNvPr id="2481" name="Google Shape;2481;p1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8" name="Google Shape;2488;p18"/>
          <p:cNvGrpSpPr/>
          <p:nvPr/>
        </p:nvGrpSpPr>
        <p:grpSpPr>
          <a:xfrm>
            <a:off x="-6449" y="6551"/>
            <a:ext cx="9150439" cy="5143478"/>
            <a:chOff x="-6449" y="-94"/>
            <a:chExt cx="9150439" cy="5143478"/>
          </a:xfrm>
        </p:grpSpPr>
        <p:grpSp>
          <p:nvGrpSpPr>
            <p:cNvPr id="2489" name="Google Shape;2489;p1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490" name="Google Shape;2490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6" name="Google Shape;2526;p1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527" name="Google Shape;2527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3" name="Google Shape;2563;p1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564" name="Google Shape;2564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0" name="Google Shape;2600;p1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601" name="Google Shape;2601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7" name="Google Shape;2637;p18"/>
          <p:cNvSpPr txBox="1">
            <a:spLocks noGrp="1"/>
          </p:cNvSpPr>
          <p:nvPr>
            <p:ph type="title"/>
          </p:nvPr>
        </p:nvSpPr>
        <p:spPr>
          <a:xfrm>
            <a:off x="2347938" y="65581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8" name="Google Shape;2638;p18"/>
          <p:cNvSpPr txBox="1">
            <a:spLocks noGrp="1"/>
          </p:cNvSpPr>
          <p:nvPr>
            <p:ph type="subTitle" idx="1"/>
          </p:nvPr>
        </p:nvSpPr>
        <p:spPr>
          <a:xfrm>
            <a:off x="2347900" y="1780137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4" r:id="rId9"/>
    <p:sldLayoutId id="2147483665" r:id="rId10"/>
    <p:sldLayoutId id="2147483666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7" name="Google Shape;3087;p24"/>
          <p:cNvGrpSpPr/>
          <p:nvPr/>
        </p:nvGrpSpPr>
        <p:grpSpPr>
          <a:xfrm>
            <a:off x="5340838" y="1367155"/>
            <a:ext cx="2648558" cy="1945391"/>
            <a:chOff x="296117" y="2376907"/>
            <a:chExt cx="715672" cy="525668"/>
          </a:xfrm>
        </p:grpSpPr>
        <p:sp>
          <p:nvSpPr>
            <p:cNvPr id="3088" name="Google Shape;3088;p24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4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4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4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4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4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4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4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4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7" name="Google Shape;3097;p24"/>
          <p:cNvSpPr txBox="1">
            <a:spLocks noGrp="1"/>
          </p:cNvSpPr>
          <p:nvPr>
            <p:ph type="ctrTitle"/>
          </p:nvPr>
        </p:nvSpPr>
        <p:spPr>
          <a:xfrm>
            <a:off x="1204111" y="1899454"/>
            <a:ext cx="3447220" cy="850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ym typeface="Archivo ExtraBold"/>
              </a:rPr>
              <a:t>Session </a:t>
            </a:r>
            <a:r>
              <a:rPr lang="en" sz="4400" dirty="0">
                <a:solidFill>
                  <a:schemeClr val="accent4"/>
                </a:solidFill>
                <a:sym typeface="Archivo ExtraBold"/>
              </a:rPr>
              <a:t>6</a:t>
            </a:r>
            <a:endParaRPr sz="3200" dirty="0">
              <a:solidFill>
                <a:schemeClr val="accent4"/>
              </a:solidFill>
            </a:endParaRPr>
          </a:p>
        </p:txBody>
      </p:sp>
      <p:grpSp>
        <p:nvGrpSpPr>
          <p:cNvPr id="3099" name="Google Shape;3099;p24"/>
          <p:cNvGrpSpPr/>
          <p:nvPr/>
        </p:nvGrpSpPr>
        <p:grpSpPr>
          <a:xfrm>
            <a:off x="5595456" y="1632166"/>
            <a:ext cx="2139815" cy="3166205"/>
            <a:chOff x="6600231" y="2294753"/>
            <a:chExt cx="1019785" cy="1508938"/>
          </a:xfrm>
        </p:grpSpPr>
        <p:sp>
          <p:nvSpPr>
            <p:cNvPr id="3100" name="Google Shape;3100;p24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4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4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4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4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4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4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4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4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4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4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4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4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4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4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4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4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4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4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4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4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4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4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4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4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4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4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4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4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4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4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4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4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4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4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4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4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4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4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4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4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4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4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4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4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4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4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4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4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1" name="Google Shape;3151;p24"/>
          <p:cNvGrpSpPr/>
          <p:nvPr/>
        </p:nvGrpSpPr>
        <p:grpSpPr>
          <a:xfrm>
            <a:off x="4571992" y="539504"/>
            <a:ext cx="1129918" cy="278457"/>
            <a:chOff x="713231" y="815211"/>
            <a:chExt cx="894914" cy="220542"/>
          </a:xfrm>
        </p:grpSpPr>
        <p:sp>
          <p:nvSpPr>
            <p:cNvPr id="3152" name="Google Shape;3152;p24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4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4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5F08AADE-08E9-2EDF-75C5-B64976635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FD41F8F3-3DE1-A540-BC1A-D0C276C37867}"/>
              </a:ext>
            </a:extLst>
          </p:cNvPr>
          <p:cNvGrpSpPr/>
          <p:nvPr/>
        </p:nvGrpSpPr>
        <p:grpSpPr>
          <a:xfrm rot="16576729">
            <a:off x="7807651" y="875737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E8233466-979E-5566-ABC7-4B1A20858829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2AAAD29A-63BF-22CE-F151-E342F0C268A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A4A3B289-686D-E6A4-8041-BF13A6D1E598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BC4769E-810C-F1E6-F930-2BDE2A06CB84}"/>
              </a:ext>
            </a:extLst>
          </p:cNvPr>
          <p:cNvSpPr txBox="1"/>
          <p:nvPr/>
        </p:nvSpPr>
        <p:spPr>
          <a:xfrm>
            <a:off x="434866" y="1591762"/>
            <a:ext cx="82681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 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CharacterBody2D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node for the turret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 Add a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Sprite2D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for visuals and a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CollisionShape2D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for collision detection.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Add an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Area2D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node to detect the player.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Connect the </a:t>
            </a:r>
            <a:r>
              <a:rPr lang="en-US" sz="2200" b="1" dirty="0" err="1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body_entered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signal to detect when the player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enters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range.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Rotate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turret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toward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player and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spawn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bullets. (or the turret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rotation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can be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fixed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D482DB-F74E-9277-B848-40D5D00AA03B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265461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D19B2F5-A2C8-2CD9-4449-E892E8C26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14C9A4DE-52D9-A023-3C9C-57A9F8BE2E58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F1AE716B-BC2C-C81F-9770-5B3386060636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E77A0076-FB70-C3BD-C10A-B256C0D74883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762EB083-DCA7-FFBF-C03E-C196E443287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87E2CE3-62DB-F090-FEAA-84CCBED6BCBC}"/>
              </a:ext>
            </a:extLst>
          </p:cNvPr>
          <p:cNvSpPr txBox="1"/>
          <p:nvPr/>
        </p:nvSpPr>
        <p:spPr>
          <a:xfrm>
            <a:off x="2672731" y="2371695"/>
            <a:ext cx="3792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Let’s </a:t>
            </a: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code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A3C2DE-653B-39F0-5BCD-B4289FB71AFD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170533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3FD6BF38-A8C1-33B3-1B78-C4EE1312B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ED55B0B4-9A26-4F96-8B28-BD5F589DCB18}"/>
              </a:ext>
            </a:extLst>
          </p:cNvPr>
          <p:cNvGrpSpPr/>
          <p:nvPr/>
        </p:nvGrpSpPr>
        <p:grpSpPr>
          <a:xfrm rot="13381071">
            <a:off x="7772787" y="86174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7773A89-B145-7969-E273-0AD57529D4B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3BE8815E-B524-22AA-36A5-163815F6A94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81FD8385-987C-73A2-B25D-A7AEA582CC1F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1C4AFA8-2F27-6A12-CDAB-C31F4A9CD470}"/>
              </a:ext>
            </a:extLst>
          </p:cNvPr>
          <p:cNvSpPr txBox="1"/>
          <p:nvPr/>
        </p:nvSpPr>
        <p:spPr>
          <a:xfrm>
            <a:off x="1922377" y="2279362"/>
            <a:ext cx="5299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 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enemy</a:t>
            </a:r>
          </a:p>
        </p:txBody>
      </p:sp>
    </p:spTree>
    <p:extLst>
      <p:ext uri="{BB962C8B-B14F-4D97-AF65-F5344CB8AC3E}">
        <p14:creationId xmlns:p14="http://schemas.microsoft.com/office/powerpoint/2010/main" val="40514604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3C24EFA8-9A7F-591B-1A97-8F8BD752D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3C750312-7C52-84AF-B4D0-1AE9D0C1C078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6FA560A2-A57F-B931-6587-62DE7570FAC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24E0723C-F2C0-4C09-CF11-0CC45D2BDEA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31153C5B-8492-D24B-F8B9-C3E52A0D77D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173B915-CC16-CAAB-0F84-1F1C82EEBB71}"/>
              </a:ext>
            </a:extLst>
          </p:cNvPr>
          <p:cNvSpPr txBox="1"/>
          <p:nvPr/>
        </p:nvSpPr>
        <p:spPr>
          <a:xfrm>
            <a:off x="1423158" y="2097262"/>
            <a:ext cx="629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What it 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F473FE-6C52-E36A-FC82-9B8C0F2F0EE0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4003531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33C84FB-1227-BAF6-666F-F1F384DFA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E055C5DC-471F-86B3-933A-73B4E1C3675F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7B632FA8-D721-AD77-0CAC-EAEC24DAC9C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8BFD9EC-C8CE-D758-2F1E-BACE4637F09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9F466B01-463B-BFA5-9364-88364D87B316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991B12B-57B7-F491-7501-32B7BC8E322D}"/>
              </a:ext>
            </a:extLst>
          </p:cNvPr>
          <p:cNvSpPr txBox="1"/>
          <p:nvPr/>
        </p:nvSpPr>
        <p:spPr>
          <a:xfrm>
            <a:off x="437903" y="1565901"/>
            <a:ext cx="77659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Moves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back and forth along a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predefined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path.</a:t>
            </a:r>
          </a:p>
          <a:p>
            <a:pPr marL="342900" indent="-3429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Chases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player when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detected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but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returns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patrolling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if the player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escapes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F72440-D7B0-3482-4B55-99410C20C319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339327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997B591F-6E4A-10B8-7BBD-2492BE32A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65D1737D-BF8B-D74F-F631-DEE71FF611E5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B6A6B5AF-C730-B7EC-D9B6-2A03A7784BE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4E29ED6-A3E4-1FE5-FC53-F94420A53A8E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3DB284B-B56A-1D16-4755-ACAB6387D27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C095683-1155-CCDB-9C23-86B0F01F939F}"/>
              </a:ext>
            </a:extLst>
          </p:cNvPr>
          <p:cNvSpPr txBox="1"/>
          <p:nvPr/>
        </p:nvSpPr>
        <p:spPr>
          <a:xfrm>
            <a:off x="434866" y="2248584"/>
            <a:ext cx="826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Steps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make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820160-B1B9-42EA-58E5-82D8242EBB98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836711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B3FDEC5-E858-4583-3E2C-3D7E09170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6D4F167F-FDFD-FBC0-852A-4E6A7B59B990}"/>
              </a:ext>
            </a:extLst>
          </p:cNvPr>
          <p:cNvGrpSpPr/>
          <p:nvPr/>
        </p:nvGrpSpPr>
        <p:grpSpPr>
          <a:xfrm rot="16576729">
            <a:off x="7807651" y="875737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4FE7FAC-CB91-9F75-72FB-5BEB427AB546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F5E8047-1903-F4A2-AEFC-DF5401D658D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88C354DF-B45F-B9F1-93A2-8C118FC98027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5DA0C0D-1BF8-F14C-8E62-E61EF95C7904}"/>
              </a:ext>
            </a:extLst>
          </p:cNvPr>
          <p:cNvSpPr txBox="1"/>
          <p:nvPr/>
        </p:nvSpPr>
        <p:spPr>
          <a:xfrm>
            <a:off x="434866" y="1438423"/>
            <a:ext cx="8268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Add a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Path2D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node and draw a path using the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Curve2D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editor.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Add a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PathFollow2D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node as a child of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Path2D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a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script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move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enemy along the path.</a:t>
            </a:r>
          </a:p>
          <a:p>
            <a:pPr marL="457200" indent="-457200">
              <a:buClr>
                <a:schemeClr val="accent4"/>
              </a:buClr>
              <a:buFont typeface="+mj-lt"/>
              <a:buAutoNum type="arabicPeriod"/>
            </a:pP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an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Area2D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detect the player and </a:t>
            </a:r>
            <a:r>
              <a:rPr lang="en-US" sz="22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switch</a:t>
            </a:r>
            <a:r>
              <a:rPr lang="en-US" sz="22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chasing behavior.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C3871F-0A13-AEC0-56D4-9D6E89C74ACA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483857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EC3A1BF5-6B76-FB30-EC99-5302916CD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4E9FB975-0854-D9A0-9682-5E776FF2D804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241F5F2B-FD7D-33BE-99CA-380625A4C26C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05271AB3-480F-D284-E67D-39188446D27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7494E00-F4CD-E8FB-1986-CC46F64F89E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8DC092E-041F-C35B-01BF-BF4BB94582D2}"/>
              </a:ext>
            </a:extLst>
          </p:cNvPr>
          <p:cNvSpPr txBox="1"/>
          <p:nvPr/>
        </p:nvSpPr>
        <p:spPr>
          <a:xfrm>
            <a:off x="2672731" y="2371695"/>
            <a:ext cx="3792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Let’s </a:t>
            </a: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code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C1B6CB-640A-2A15-FB58-D282F696497C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700200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DCCB8C76-4C66-9617-12DE-04AE85DC4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1A2BA729-6A1D-8DB0-44B0-38DF2106A61C}"/>
              </a:ext>
            </a:extLst>
          </p:cNvPr>
          <p:cNvGrpSpPr/>
          <p:nvPr/>
        </p:nvGrpSpPr>
        <p:grpSpPr>
          <a:xfrm rot="13381071">
            <a:off x="7772787" y="86174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B9671589-6BBA-B7BE-A3E9-55045E09DE7B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DE08A38E-EDE1-635D-3768-654C0BF938A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5519B415-EC31-6272-253E-7AD3094AA6F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456624C-542A-7801-87F2-6BAA14C8FF13}"/>
              </a:ext>
            </a:extLst>
          </p:cNvPr>
          <p:cNvSpPr txBox="1"/>
          <p:nvPr/>
        </p:nvSpPr>
        <p:spPr>
          <a:xfrm>
            <a:off x="1922377" y="2279362"/>
            <a:ext cx="5299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 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enemy</a:t>
            </a:r>
          </a:p>
        </p:txBody>
      </p:sp>
    </p:spTree>
    <p:extLst>
      <p:ext uri="{BB962C8B-B14F-4D97-AF65-F5344CB8AC3E}">
        <p14:creationId xmlns:p14="http://schemas.microsoft.com/office/powerpoint/2010/main" val="878806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AFB89730-533D-7D7C-30D2-FBC7EB102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34B04C5D-5FE4-123A-D496-0C03124F14A6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B876C824-5816-CB53-594F-900A7A9448BB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E29DFA8-083B-13AC-28E7-B961569985B9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498DDA25-5BBB-9E3A-1E96-844C140248E2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29C3DD9-04B5-A9E9-BD13-8384FD893BE7}"/>
              </a:ext>
            </a:extLst>
          </p:cNvPr>
          <p:cNvSpPr txBox="1"/>
          <p:nvPr/>
        </p:nvSpPr>
        <p:spPr>
          <a:xfrm>
            <a:off x="1423158" y="2097262"/>
            <a:ext cx="629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What it 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6E0E4B-0C96-2214-AD9A-B7EC9C68EEBC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662530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" name="Google Shape;317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8823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C</a:t>
            </a:r>
            <a:r>
              <a:rPr lang="en">
                <a:solidFill>
                  <a:schemeClr val="accent4"/>
                </a:solidFill>
              </a:rPr>
              <a:t>ontent </a:t>
            </a:r>
            <a:r>
              <a:rPr lang="en" dirty="0">
                <a:solidFill>
                  <a:schemeClr val="tx1"/>
                </a:solidFill>
              </a:rPr>
              <a:t>of session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178" name="Google Shape;3178;p26"/>
          <p:cNvSpPr txBox="1">
            <a:spLocks noGrp="1"/>
          </p:cNvSpPr>
          <p:nvPr>
            <p:ph type="title" idx="3"/>
          </p:nvPr>
        </p:nvSpPr>
        <p:spPr>
          <a:xfrm>
            <a:off x="781582" y="3065435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79" name="Google Shape;3179;p26"/>
          <p:cNvSpPr txBox="1">
            <a:spLocks noGrp="1"/>
          </p:cNvSpPr>
          <p:nvPr>
            <p:ph type="title" idx="4"/>
          </p:nvPr>
        </p:nvSpPr>
        <p:spPr>
          <a:xfrm>
            <a:off x="781582" y="1410692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82" name="Google Shape;3182;p26"/>
          <p:cNvSpPr txBox="1">
            <a:spLocks noGrp="1"/>
          </p:cNvSpPr>
          <p:nvPr>
            <p:ph type="subTitle" idx="6"/>
          </p:nvPr>
        </p:nvSpPr>
        <p:spPr>
          <a:xfrm>
            <a:off x="658981" y="1960764"/>
            <a:ext cx="2626478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>
                <a:solidFill>
                  <a:schemeClr val="tx1"/>
                </a:solidFill>
              </a:rPr>
              <a:t>Enemies</a:t>
            </a:r>
          </a:p>
        </p:txBody>
      </p:sp>
      <p:sp>
        <p:nvSpPr>
          <p:cNvPr id="3183" name="Google Shape;3183;p26"/>
          <p:cNvSpPr txBox="1">
            <a:spLocks noGrp="1"/>
          </p:cNvSpPr>
          <p:nvPr>
            <p:ph type="subTitle" idx="7"/>
          </p:nvPr>
        </p:nvSpPr>
        <p:spPr>
          <a:xfrm>
            <a:off x="658981" y="3707813"/>
            <a:ext cx="2660322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 </a:t>
            </a:r>
            <a:r>
              <a:rPr lang="en-US" dirty="0">
                <a:solidFill>
                  <a:schemeClr val="accent4"/>
                </a:solidFill>
              </a:rPr>
              <a:t>&amp;</a:t>
            </a:r>
            <a:r>
              <a:rPr lang="en-US" dirty="0"/>
              <a:t> save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3185" name="Google Shape;3185;p26"/>
          <p:cNvGrpSpPr/>
          <p:nvPr/>
        </p:nvGrpSpPr>
        <p:grpSpPr>
          <a:xfrm>
            <a:off x="6462697" y="1384236"/>
            <a:ext cx="2150522" cy="1579579"/>
            <a:chOff x="296117" y="2376907"/>
            <a:chExt cx="715672" cy="525668"/>
          </a:xfrm>
        </p:grpSpPr>
        <p:sp>
          <p:nvSpPr>
            <p:cNvPr id="3186" name="Google Shape;3186;p26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6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6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26"/>
          <p:cNvGrpSpPr/>
          <p:nvPr/>
        </p:nvGrpSpPr>
        <p:grpSpPr>
          <a:xfrm>
            <a:off x="6706159" y="1588000"/>
            <a:ext cx="1663577" cy="1780752"/>
            <a:chOff x="5415187" y="3687810"/>
            <a:chExt cx="909904" cy="973993"/>
          </a:xfrm>
        </p:grpSpPr>
        <p:sp>
          <p:nvSpPr>
            <p:cNvPr id="3196" name="Google Shape;3196;p26"/>
            <p:cNvSpPr/>
            <p:nvPr/>
          </p:nvSpPr>
          <p:spPr>
            <a:xfrm>
              <a:off x="6065686" y="3969905"/>
              <a:ext cx="102531" cy="124827"/>
            </a:xfrm>
            <a:custGeom>
              <a:avLst/>
              <a:gdLst/>
              <a:ahLst/>
              <a:cxnLst/>
              <a:rect l="l" t="t" r="r" b="b"/>
              <a:pathLst>
                <a:path w="1283" h="1562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308" y="786"/>
                    <a:pt x="401" y="1376"/>
                  </a:cubicBezTo>
                  <a:lnTo>
                    <a:pt x="1282" y="1562"/>
                  </a:lnTo>
                  <a:cubicBezTo>
                    <a:pt x="1282" y="1562"/>
                    <a:pt x="1164" y="706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6"/>
            <p:cNvSpPr/>
            <p:nvPr/>
          </p:nvSpPr>
          <p:spPr>
            <a:xfrm>
              <a:off x="6065686" y="3971024"/>
              <a:ext cx="81274" cy="119393"/>
            </a:xfrm>
            <a:custGeom>
              <a:avLst/>
              <a:gdLst/>
              <a:ahLst/>
              <a:cxnLst/>
              <a:rect l="l" t="t" r="r" b="b"/>
              <a:pathLst>
                <a:path w="1017" h="1494" extrusionOk="0">
                  <a:moveTo>
                    <a:pt x="577" y="0"/>
                  </a:moveTo>
                  <a:cubicBezTo>
                    <a:pt x="257" y="68"/>
                    <a:pt x="1" y="292"/>
                    <a:pt x="1" y="292"/>
                  </a:cubicBezTo>
                  <a:cubicBezTo>
                    <a:pt x="1" y="292"/>
                    <a:pt x="308" y="772"/>
                    <a:pt x="401" y="1362"/>
                  </a:cubicBezTo>
                  <a:cubicBezTo>
                    <a:pt x="683" y="1413"/>
                    <a:pt x="882" y="1467"/>
                    <a:pt x="1016" y="1493"/>
                  </a:cubicBezTo>
                  <a:cubicBezTo>
                    <a:pt x="962" y="1000"/>
                    <a:pt x="738" y="372"/>
                    <a:pt x="577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6041393" y="4106398"/>
              <a:ext cx="283698" cy="346831"/>
            </a:xfrm>
            <a:custGeom>
              <a:avLst/>
              <a:gdLst/>
              <a:ahLst/>
              <a:cxnLst/>
              <a:rect l="l" t="t" r="r" b="b"/>
              <a:pathLst>
                <a:path w="3550" h="4340" extrusionOk="0">
                  <a:moveTo>
                    <a:pt x="1817" y="0"/>
                  </a:moveTo>
                  <a:cubicBezTo>
                    <a:pt x="885" y="0"/>
                    <a:pt x="93" y="924"/>
                    <a:pt x="52" y="2109"/>
                  </a:cubicBezTo>
                  <a:cubicBezTo>
                    <a:pt x="0" y="3310"/>
                    <a:pt x="747" y="4313"/>
                    <a:pt x="1695" y="4339"/>
                  </a:cubicBezTo>
                  <a:cubicBezTo>
                    <a:pt x="1715" y="4339"/>
                    <a:pt x="1736" y="4340"/>
                    <a:pt x="1756" y="4340"/>
                  </a:cubicBezTo>
                  <a:cubicBezTo>
                    <a:pt x="2690" y="4340"/>
                    <a:pt x="3471" y="3407"/>
                    <a:pt x="3508" y="2243"/>
                  </a:cubicBezTo>
                  <a:cubicBezTo>
                    <a:pt x="3550" y="1042"/>
                    <a:pt x="2816" y="39"/>
                    <a:pt x="1855" y="1"/>
                  </a:cubicBezTo>
                  <a:cubicBezTo>
                    <a:pt x="1842" y="1"/>
                    <a:pt x="1830" y="0"/>
                    <a:pt x="181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6160704" y="4106398"/>
              <a:ext cx="164385" cy="346831"/>
            </a:xfrm>
            <a:custGeom>
              <a:avLst/>
              <a:gdLst/>
              <a:ahLst/>
              <a:cxnLst/>
              <a:rect l="l" t="t" r="r" b="b"/>
              <a:pathLst>
                <a:path w="2057" h="4340" extrusionOk="0">
                  <a:moveTo>
                    <a:pt x="362" y="1"/>
                  </a:moveTo>
                  <a:cubicBezTo>
                    <a:pt x="295" y="1"/>
                    <a:pt x="228" y="14"/>
                    <a:pt x="160" y="14"/>
                  </a:cubicBezTo>
                  <a:cubicBezTo>
                    <a:pt x="1003" y="174"/>
                    <a:pt x="1644" y="1122"/>
                    <a:pt x="1602" y="2231"/>
                  </a:cubicBezTo>
                  <a:cubicBezTo>
                    <a:pt x="1551" y="3339"/>
                    <a:pt x="856" y="4220"/>
                    <a:pt x="0" y="4326"/>
                  </a:cubicBezTo>
                  <a:cubicBezTo>
                    <a:pt x="68" y="4339"/>
                    <a:pt x="135" y="4339"/>
                    <a:pt x="202" y="4339"/>
                  </a:cubicBezTo>
                  <a:cubicBezTo>
                    <a:pt x="222" y="4339"/>
                    <a:pt x="243" y="4340"/>
                    <a:pt x="263" y="4340"/>
                  </a:cubicBezTo>
                  <a:cubicBezTo>
                    <a:pt x="1197" y="4340"/>
                    <a:pt x="1978" y="3407"/>
                    <a:pt x="2015" y="2243"/>
                  </a:cubicBezTo>
                  <a:cubicBezTo>
                    <a:pt x="2057" y="1042"/>
                    <a:pt x="1323" y="39"/>
                    <a:pt x="362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5890835" y="4042307"/>
              <a:ext cx="373363" cy="455755"/>
            </a:xfrm>
            <a:custGeom>
              <a:avLst/>
              <a:gdLst/>
              <a:ahLst/>
              <a:cxnLst/>
              <a:rect l="l" t="t" r="r" b="b"/>
              <a:pathLst>
                <a:path w="4672" h="5703" extrusionOk="0">
                  <a:moveTo>
                    <a:pt x="2365" y="0"/>
                  </a:moveTo>
                  <a:cubicBezTo>
                    <a:pt x="1132" y="0"/>
                    <a:pt x="105" y="1224"/>
                    <a:pt x="55" y="2764"/>
                  </a:cubicBezTo>
                  <a:cubicBezTo>
                    <a:pt x="1" y="4340"/>
                    <a:pt x="975" y="5663"/>
                    <a:pt x="2230" y="5701"/>
                  </a:cubicBezTo>
                  <a:cubicBezTo>
                    <a:pt x="2257" y="5702"/>
                    <a:pt x="2283" y="5703"/>
                    <a:pt x="2310" y="5703"/>
                  </a:cubicBezTo>
                  <a:cubicBezTo>
                    <a:pt x="3531" y="5703"/>
                    <a:pt x="4554" y="4479"/>
                    <a:pt x="4607" y="2940"/>
                  </a:cubicBezTo>
                  <a:cubicBezTo>
                    <a:pt x="4671" y="1364"/>
                    <a:pt x="3698" y="41"/>
                    <a:pt x="2445" y="2"/>
                  </a:cubicBezTo>
                  <a:cubicBezTo>
                    <a:pt x="2418" y="1"/>
                    <a:pt x="2391" y="0"/>
                    <a:pt x="23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5931271" y="4111752"/>
              <a:ext cx="228477" cy="326613"/>
            </a:xfrm>
            <a:custGeom>
              <a:avLst/>
              <a:gdLst/>
              <a:ahLst/>
              <a:cxnLst/>
              <a:rect l="l" t="t" r="r" b="b"/>
              <a:pathLst>
                <a:path w="2859" h="4087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cubicBezTo>
                    <a:pt x="1373" y="4086"/>
                    <a:pt x="1384" y="4086"/>
                    <a:pt x="1394" y="4086"/>
                  </a:cubicBezTo>
                  <a:cubicBezTo>
                    <a:pt x="2143" y="4086"/>
                    <a:pt x="2779" y="3202"/>
                    <a:pt x="2820" y="2096"/>
                  </a:cubicBezTo>
                  <a:cubicBezTo>
                    <a:pt x="2858" y="975"/>
                    <a:pt x="2272" y="40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5931271" y="4111752"/>
              <a:ext cx="171897" cy="326533"/>
            </a:xfrm>
            <a:custGeom>
              <a:avLst/>
              <a:gdLst/>
              <a:ahLst/>
              <a:cxnLst/>
              <a:rect l="l" t="t" r="r" b="b"/>
              <a:pathLst>
                <a:path w="2151" h="4086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lnTo>
                    <a:pt x="1497" y="4086"/>
                  </a:lnTo>
                  <a:cubicBezTo>
                    <a:pt x="1071" y="3724"/>
                    <a:pt x="789" y="3032"/>
                    <a:pt x="818" y="2257"/>
                  </a:cubicBezTo>
                  <a:cubicBezTo>
                    <a:pt x="856" y="1190"/>
                    <a:pt x="1442" y="334"/>
                    <a:pt x="2150" y="267"/>
                  </a:cubicBezTo>
                  <a:cubicBezTo>
                    <a:pt x="1965" y="107"/>
                    <a:pt x="1750" y="14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5890835" y="4220595"/>
              <a:ext cx="159111" cy="275307"/>
            </a:xfrm>
            <a:custGeom>
              <a:avLst/>
              <a:gdLst/>
              <a:ahLst/>
              <a:cxnLst/>
              <a:rect l="l" t="t" r="r" b="b"/>
              <a:pathLst>
                <a:path w="1991" h="3445" extrusionOk="0">
                  <a:moveTo>
                    <a:pt x="122" y="1"/>
                  </a:moveTo>
                  <a:cubicBezTo>
                    <a:pt x="81" y="174"/>
                    <a:pt x="68" y="347"/>
                    <a:pt x="55" y="533"/>
                  </a:cubicBezTo>
                  <a:cubicBezTo>
                    <a:pt x="1" y="2016"/>
                    <a:pt x="843" y="3256"/>
                    <a:pt x="1990" y="3445"/>
                  </a:cubicBezTo>
                  <a:cubicBezTo>
                    <a:pt x="1884" y="1695"/>
                    <a:pt x="802" y="561"/>
                    <a:pt x="12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5542170" y="4200536"/>
              <a:ext cx="493955" cy="409165"/>
            </a:xfrm>
            <a:custGeom>
              <a:avLst/>
              <a:gdLst/>
              <a:ahLst/>
              <a:cxnLst/>
              <a:rect l="l" t="t" r="r" b="b"/>
              <a:pathLst>
                <a:path w="6181" h="5120" extrusionOk="0">
                  <a:moveTo>
                    <a:pt x="2285" y="0"/>
                  </a:moveTo>
                  <a:cubicBezTo>
                    <a:pt x="1678" y="0"/>
                    <a:pt x="1134" y="210"/>
                    <a:pt x="773" y="639"/>
                  </a:cubicBezTo>
                  <a:cubicBezTo>
                    <a:pt x="0" y="1572"/>
                    <a:pt x="414" y="3186"/>
                    <a:pt x="1682" y="4256"/>
                  </a:cubicBezTo>
                  <a:cubicBezTo>
                    <a:pt x="2377" y="4827"/>
                    <a:pt x="3184" y="5120"/>
                    <a:pt x="3901" y="5120"/>
                  </a:cubicBezTo>
                  <a:cubicBezTo>
                    <a:pt x="4508" y="5120"/>
                    <a:pt x="5050" y="4911"/>
                    <a:pt x="5405" y="4484"/>
                  </a:cubicBezTo>
                  <a:cubicBezTo>
                    <a:pt x="6180" y="3548"/>
                    <a:pt x="5767" y="1921"/>
                    <a:pt x="4498" y="864"/>
                  </a:cubicBezTo>
                  <a:cubicBezTo>
                    <a:pt x="3805" y="293"/>
                    <a:pt x="3001" y="0"/>
                    <a:pt x="228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5577252" y="4338228"/>
              <a:ext cx="338280" cy="270912"/>
            </a:xfrm>
            <a:custGeom>
              <a:avLst/>
              <a:gdLst/>
              <a:ahLst/>
              <a:cxnLst/>
              <a:rect l="l" t="t" r="r" b="b"/>
              <a:pathLst>
                <a:path w="4233" h="3390" extrusionOk="0">
                  <a:moveTo>
                    <a:pt x="1236" y="0"/>
                  </a:moveTo>
                  <a:cubicBezTo>
                    <a:pt x="761" y="0"/>
                    <a:pt x="336" y="165"/>
                    <a:pt x="55" y="502"/>
                  </a:cubicBezTo>
                  <a:cubicBezTo>
                    <a:pt x="42" y="518"/>
                    <a:pt x="13" y="544"/>
                    <a:pt x="0" y="569"/>
                  </a:cubicBezTo>
                  <a:cubicBezTo>
                    <a:pt x="148" y="1252"/>
                    <a:pt x="574" y="1973"/>
                    <a:pt x="1243" y="2533"/>
                  </a:cubicBezTo>
                  <a:cubicBezTo>
                    <a:pt x="1930" y="3105"/>
                    <a:pt x="2732" y="3390"/>
                    <a:pt x="3450" y="3390"/>
                  </a:cubicBezTo>
                  <a:cubicBezTo>
                    <a:pt x="3552" y="3390"/>
                    <a:pt x="3653" y="3384"/>
                    <a:pt x="3752" y="3372"/>
                  </a:cubicBezTo>
                  <a:cubicBezTo>
                    <a:pt x="4232" y="2639"/>
                    <a:pt x="3899" y="1450"/>
                    <a:pt x="2964" y="678"/>
                  </a:cubicBezTo>
                  <a:cubicBezTo>
                    <a:pt x="2423" y="229"/>
                    <a:pt x="1795" y="0"/>
                    <a:pt x="123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5578291" y="4200536"/>
              <a:ext cx="457833" cy="371125"/>
            </a:xfrm>
            <a:custGeom>
              <a:avLst/>
              <a:gdLst/>
              <a:ahLst/>
              <a:cxnLst/>
              <a:rect l="l" t="t" r="r" b="b"/>
              <a:pathLst>
                <a:path w="5729" h="4644" extrusionOk="0">
                  <a:moveTo>
                    <a:pt x="1833" y="0"/>
                  </a:moveTo>
                  <a:cubicBezTo>
                    <a:pt x="1226" y="0"/>
                    <a:pt x="682" y="210"/>
                    <a:pt x="321" y="639"/>
                  </a:cubicBezTo>
                  <a:cubicBezTo>
                    <a:pt x="173" y="825"/>
                    <a:pt x="67" y="1040"/>
                    <a:pt x="0" y="1264"/>
                  </a:cubicBezTo>
                  <a:cubicBezTo>
                    <a:pt x="351" y="948"/>
                    <a:pt x="828" y="792"/>
                    <a:pt x="1353" y="792"/>
                  </a:cubicBezTo>
                  <a:cubicBezTo>
                    <a:pt x="2068" y="792"/>
                    <a:pt x="2873" y="1082"/>
                    <a:pt x="3566" y="1652"/>
                  </a:cubicBezTo>
                  <a:cubicBezTo>
                    <a:pt x="4578" y="2507"/>
                    <a:pt x="5046" y="3721"/>
                    <a:pt x="4793" y="4644"/>
                  </a:cubicBezTo>
                  <a:lnTo>
                    <a:pt x="4953" y="4484"/>
                  </a:lnTo>
                  <a:cubicBezTo>
                    <a:pt x="5728" y="3548"/>
                    <a:pt x="5315" y="1921"/>
                    <a:pt x="4046" y="864"/>
                  </a:cubicBezTo>
                  <a:cubicBezTo>
                    <a:pt x="3353" y="293"/>
                    <a:pt x="2549" y="0"/>
                    <a:pt x="1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5579250" y="4200616"/>
              <a:ext cx="386469" cy="180688"/>
            </a:xfrm>
            <a:custGeom>
              <a:avLst/>
              <a:gdLst/>
              <a:ahLst/>
              <a:cxnLst/>
              <a:rect l="l" t="t" r="r" b="b"/>
              <a:pathLst>
                <a:path w="4836" h="2261" extrusionOk="0">
                  <a:moveTo>
                    <a:pt x="1813" y="1"/>
                  </a:moveTo>
                  <a:cubicBezTo>
                    <a:pt x="1207" y="1"/>
                    <a:pt x="666" y="210"/>
                    <a:pt x="309" y="638"/>
                  </a:cubicBezTo>
                  <a:cubicBezTo>
                    <a:pt x="161" y="824"/>
                    <a:pt x="55" y="1023"/>
                    <a:pt x="1" y="1250"/>
                  </a:cubicBezTo>
                  <a:cubicBezTo>
                    <a:pt x="522" y="789"/>
                    <a:pt x="1022" y="639"/>
                    <a:pt x="1498" y="639"/>
                  </a:cubicBezTo>
                  <a:cubicBezTo>
                    <a:pt x="2097" y="639"/>
                    <a:pt x="2658" y="875"/>
                    <a:pt x="3179" y="1023"/>
                  </a:cubicBezTo>
                  <a:cubicBezTo>
                    <a:pt x="4057" y="1289"/>
                    <a:pt x="4383" y="2261"/>
                    <a:pt x="4584" y="2261"/>
                  </a:cubicBezTo>
                  <a:cubicBezTo>
                    <a:pt x="4606" y="2261"/>
                    <a:pt x="4627" y="2249"/>
                    <a:pt x="4646" y="2224"/>
                  </a:cubicBezTo>
                  <a:cubicBezTo>
                    <a:pt x="4835" y="1971"/>
                    <a:pt x="3967" y="1077"/>
                    <a:pt x="3512" y="824"/>
                  </a:cubicBezTo>
                  <a:cubicBezTo>
                    <a:pt x="3073" y="571"/>
                    <a:pt x="3044" y="264"/>
                    <a:pt x="3044" y="264"/>
                  </a:cubicBezTo>
                  <a:cubicBezTo>
                    <a:pt x="2629" y="89"/>
                    <a:pt x="2207" y="1"/>
                    <a:pt x="181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5534498" y="4199098"/>
              <a:ext cx="181567" cy="230475"/>
            </a:xfrm>
            <a:custGeom>
              <a:avLst/>
              <a:gdLst/>
              <a:ahLst/>
              <a:cxnLst/>
              <a:rect l="l" t="t" r="r" b="b"/>
              <a:pathLst>
                <a:path w="2272" h="2884" extrusionOk="0">
                  <a:moveTo>
                    <a:pt x="923" y="1"/>
                  </a:moveTo>
                  <a:lnTo>
                    <a:pt x="0" y="577"/>
                  </a:lnTo>
                  <a:lnTo>
                    <a:pt x="430" y="1538"/>
                  </a:lnTo>
                  <a:cubicBezTo>
                    <a:pt x="430" y="1538"/>
                    <a:pt x="375" y="2192"/>
                    <a:pt x="737" y="2884"/>
                  </a:cubicBezTo>
                  <a:lnTo>
                    <a:pt x="2272" y="2458"/>
                  </a:lnTo>
                  <a:cubicBezTo>
                    <a:pt x="2272" y="2458"/>
                    <a:pt x="2124" y="1939"/>
                    <a:pt x="1458" y="1551"/>
                  </a:cubicBezTo>
                  <a:cubicBezTo>
                    <a:pt x="1058" y="629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6"/>
            <p:cNvSpPr/>
            <p:nvPr/>
          </p:nvSpPr>
          <p:spPr>
            <a:xfrm>
              <a:off x="5593395" y="4199098"/>
              <a:ext cx="122670" cy="208258"/>
            </a:xfrm>
            <a:custGeom>
              <a:avLst/>
              <a:gdLst/>
              <a:ahLst/>
              <a:cxnLst/>
              <a:rect l="l" t="t" r="r" b="b"/>
              <a:pathLst>
                <a:path w="1535" h="2606" extrusionOk="0">
                  <a:moveTo>
                    <a:pt x="186" y="1"/>
                  </a:moveTo>
                  <a:lnTo>
                    <a:pt x="0" y="110"/>
                  </a:lnTo>
                  <a:cubicBezTo>
                    <a:pt x="13" y="443"/>
                    <a:pt x="93" y="1096"/>
                    <a:pt x="426" y="1779"/>
                  </a:cubicBezTo>
                  <a:cubicBezTo>
                    <a:pt x="599" y="2125"/>
                    <a:pt x="801" y="2390"/>
                    <a:pt x="987" y="2605"/>
                  </a:cubicBezTo>
                  <a:lnTo>
                    <a:pt x="1535" y="2458"/>
                  </a:lnTo>
                  <a:cubicBezTo>
                    <a:pt x="1535" y="2458"/>
                    <a:pt x="1387" y="1939"/>
                    <a:pt x="721" y="1551"/>
                  </a:cubicBezTo>
                  <a:cubicBezTo>
                    <a:pt x="321" y="62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6"/>
            <p:cNvSpPr/>
            <p:nvPr/>
          </p:nvSpPr>
          <p:spPr>
            <a:xfrm>
              <a:off x="5559032" y="4349336"/>
              <a:ext cx="318062" cy="291450"/>
            </a:xfrm>
            <a:custGeom>
              <a:avLst/>
              <a:gdLst/>
              <a:ahLst/>
              <a:cxnLst/>
              <a:rect l="l" t="t" r="r" b="b"/>
              <a:pathLst>
                <a:path w="3980" h="3647" extrusionOk="0">
                  <a:moveTo>
                    <a:pt x="1052" y="0"/>
                  </a:moveTo>
                  <a:cubicBezTo>
                    <a:pt x="838" y="0"/>
                    <a:pt x="647" y="50"/>
                    <a:pt x="494" y="152"/>
                  </a:cubicBezTo>
                  <a:cubicBezTo>
                    <a:pt x="203" y="312"/>
                    <a:pt x="1" y="699"/>
                    <a:pt x="1" y="699"/>
                  </a:cubicBezTo>
                  <a:cubicBezTo>
                    <a:pt x="1" y="699"/>
                    <a:pt x="55" y="780"/>
                    <a:pt x="148" y="911"/>
                  </a:cubicBezTo>
                  <a:cubicBezTo>
                    <a:pt x="174" y="1446"/>
                    <a:pt x="523" y="2099"/>
                    <a:pt x="1109" y="2647"/>
                  </a:cubicBezTo>
                  <a:cubicBezTo>
                    <a:pt x="1699" y="3183"/>
                    <a:pt x="2362" y="3474"/>
                    <a:pt x="2892" y="3474"/>
                  </a:cubicBezTo>
                  <a:cubicBezTo>
                    <a:pt x="2903" y="3474"/>
                    <a:pt x="2914" y="3474"/>
                    <a:pt x="2926" y="3474"/>
                  </a:cubicBezTo>
                  <a:cubicBezTo>
                    <a:pt x="3019" y="3528"/>
                    <a:pt x="3099" y="3595"/>
                    <a:pt x="3192" y="3647"/>
                  </a:cubicBezTo>
                  <a:cubicBezTo>
                    <a:pt x="3365" y="3487"/>
                    <a:pt x="3512" y="3275"/>
                    <a:pt x="3592" y="3166"/>
                  </a:cubicBezTo>
                  <a:cubicBezTo>
                    <a:pt x="3605" y="3153"/>
                    <a:pt x="3618" y="3128"/>
                    <a:pt x="3647" y="3102"/>
                  </a:cubicBezTo>
                  <a:cubicBezTo>
                    <a:pt x="3980" y="2554"/>
                    <a:pt x="3618" y="1580"/>
                    <a:pt x="2804" y="818"/>
                  </a:cubicBezTo>
                  <a:cubicBezTo>
                    <a:pt x="2228" y="290"/>
                    <a:pt x="1572" y="0"/>
                    <a:pt x="1052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5521712" y="4384178"/>
              <a:ext cx="329809" cy="277625"/>
            </a:xfrm>
            <a:custGeom>
              <a:avLst/>
              <a:gdLst/>
              <a:ahLst/>
              <a:cxnLst/>
              <a:rect l="l" t="t" r="r" b="b"/>
              <a:pathLst>
                <a:path w="4127" h="3474" extrusionOk="0">
                  <a:moveTo>
                    <a:pt x="1154" y="0"/>
                  </a:moveTo>
                  <a:cubicBezTo>
                    <a:pt x="872" y="0"/>
                    <a:pt x="632" y="85"/>
                    <a:pt x="468" y="263"/>
                  </a:cubicBezTo>
                  <a:cubicBezTo>
                    <a:pt x="0" y="770"/>
                    <a:pt x="337" y="1836"/>
                    <a:pt x="1218" y="2650"/>
                  </a:cubicBezTo>
                  <a:cubicBezTo>
                    <a:pt x="1790" y="3181"/>
                    <a:pt x="2452" y="3474"/>
                    <a:pt x="2974" y="3474"/>
                  </a:cubicBezTo>
                  <a:cubicBezTo>
                    <a:pt x="3255" y="3474"/>
                    <a:pt x="3495" y="3389"/>
                    <a:pt x="3659" y="3211"/>
                  </a:cubicBezTo>
                  <a:cubicBezTo>
                    <a:pt x="4126" y="2705"/>
                    <a:pt x="3793" y="1638"/>
                    <a:pt x="2912" y="824"/>
                  </a:cubicBezTo>
                  <a:cubicBezTo>
                    <a:pt x="2340" y="293"/>
                    <a:pt x="1676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6065686" y="3969905"/>
              <a:ext cx="89665" cy="56500"/>
            </a:xfrm>
            <a:custGeom>
              <a:avLst/>
              <a:gdLst/>
              <a:ahLst/>
              <a:cxnLst/>
              <a:rect l="l" t="t" r="r" b="b"/>
              <a:pathLst>
                <a:path w="1122" h="707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97" y="440"/>
                    <a:pt x="190" y="668"/>
                  </a:cubicBezTo>
                  <a:cubicBezTo>
                    <a:pt x="308" y="656"/>
                    <a:pt x="450" y="647"/>
                    <a:pt x="596" y="647"/>
                  </a:cubicBezTo>
                  <a:cubicBezTo>
                    <a:pt x="779" y="647"/>
                    <a:pt x="967" y="662"/>
                    <a:pt x="1122" y="706"/>
                  </a:cubicBezTo>
                  <a:cubicBezTo>
                    <a:pt x="1071" y="482"/>
                    <a:pt x="1016" y="242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5557034" y="4424135"/>
              <a:ext cx="247657" cy="206980"/>
            </a:xfrm>
            <a:custGeom>
              <a:avLst/>
              <a:gdLst/>
              <a:ahLst/>
              <a:cxnLst/>
              <a:rect l="l" t="t" r="r" b="b"/>
              <a:pathLst>
                <a:path w="3099" h="2590" extrusionOk="0">
                  <a:moveTo>
                    <a:pt x="756" y="0"/>
                  </a:moveTo>
                  <a:cubicBezTo>
                    <a:pt x="575" y="0"/>
                    <a:pt x="423" y="53"/>
                    <a:pt x="321" y="164"/>
                  </a:cubicBezTo>
                  <a:cubicBezTo>
                    <a:pt x="0" y="523"/>
                    <a:pt x="295" y="1311"/>
                    <a:pt x="961" y="1926"/>
                  </a:cubicBezTo>
                  <a:cubicBezTo>
                    <a:pt x="1421" y="2349"/>
                    <a:pt x="1937" y="2590"/>
                    <a:pt x="2326" y="2590"/>
                  </a:cubicBezTo>
                  <a:cubicBezTo>
                    <a:pt x="2512" y="2590"/>
                    <a:pt x="2669" y="2535"/>
                    <a:pt x="2778" y="2419"/>
                  </a:cubicBezTo>
                  <a:cubicBezTo>
                    <a:pt x="3098" y="2070"/>
                    <a:pt x="2803" y="1285"/>
                    <a:pt x="2137" y="670"/>
                  </a:cubicBezTo>
                  <a:cubicBezTo>
                    <a:pt x="1672" y="242"/>
                    <a:pt x="114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5534498" y="4199098"/>
              <a:ext cx="88626" cy="88706"/>
            </a:xfrm>
            <a:custGeom>
              <a:avLst/>
              <a:gdLst/>
              <a:ahLst/>
              <a:cxnLst/>
              <a:rect l="l" t="t" r="r" b="b"/>
              <a:pathLst>
                <a:path w="1109" h="1110" extrusionOk="0">
                  <a:moveTo>
                    <a:pt x="923" y="1"/>
                  </a:moveTo>
                  <a:lnTo>
                    <a:pt x="0" y="577"/>
                  </a:lnTo>
                  <a:lnTo>
                    <a:pt x="241" y="1109"/>
                  </a:lnTo>
                  <a:lnTo>
                    <a:pt x="869" y="962"/>
                  </a:lnTo>
                  <a:lnTo>
                    <a:pt x="1096" y="629"/>
                  </a:lnTo>
                  <a:lnTo>
                    <a:pt x="1109" y="629"/>
                  </a:lnTo>
                  <a:cubicBezTo>
                    <a:pt x="977" y="228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5656687" y="3723291"/>
              <a:ext cx="440092" cy="289292"/>
            </a:xfrm>
            <a:custGeom>
              <a:avLst/>
              <a:gdLst/>
              <a:ahLst/>
              <a:cxnLst/>
              <a:rect l="l" t="t" r="r" b="b"/>
              <a:pathLst>
                <a:path w="5507" h="3620" extrusionOk="0">
                  <a:moveTo>
                    <a:pt x="2205" y="0"/>
                  </a:moveTo>
                  <a:cubicBezTo>
                    <a:pt x="987" y="0"/>
                    <a:pt x="1" y="981"/>
                    <a:pt x="140" y="1271"/>
                  </a:cubicBezTo>
                  <a:cubicBezTo>
                    <a:pt x="747" y="977"/>
                    <a:pt x="1286" y="856"/>
                    <a:pt x="1764" y="856"/>
                  </a:cubicBezTo>
                  <a:cubicBezTo>
                    <a:pt x="4044" y="856"/>
                    <a:pt x="4920" y="3619"/>
                    <a:pt x="4920" y="3619"/>
                  </a:cubicBezTo>
                  <a:lnTo>
                    <a:pt x="5506" y="3446"/>
                  </a:lnTo>
                  <a:cubicBezTo>
                    <a:pt x="5481" y="2245"/>
                    <a:pt x="4225" y="445"/>
                    <a:pt x="2758" y="70"/>
                  </a:cubicBezTo>
                  <a:cubicBezTo>
                    <a:pt x="2570" y="21"/>
                    <a:pt x="2385" y="0"/>
                    <a:pt x="220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5415187" y="3687810"/>
              <a:ext cx="760711" cy="560524"/>
            </a:xfrm>
            <a:custGeom>
              <a:avLst/>
              <a:gdLst/>
              <a:ahLst/>
              <a:cxnLst/>
              <a:rect l="l" t="t" r="r" b="b"/>
              <a:pathLst>
                <a:path w="9519" h="7014" extrusionOk="0">
                  <a:moveTo>
                    <a:pt x="5279" y="0"/>
                  </a:moveTo>
                  <a:cubicBezTo>
                    <a:pt x="4989" y="0"/>
                    <a:pt x="4684" y="39"/>
                    <a:pt x="4364" y="126"/>
                  </a:cubicBezTo>
                  <a:cubicBezTo>
                    <a:pt x="3403" y="488"/>
                    <a:pt x="1" y="1715"/>
                    <a:pt x="2243" y="7014"/>
                  </a:cubicBezTo>
                  <a:lnTo>
                    <a:pt x="2669" y="6588"/>
                  </a:lnTo>
                  <a:cubicBezTo>
                    <a:pt x="2669" y="6588"/>
                    <a:pt x="962" y="1981"/>
                    <a:pt x="4671" y="821"/>
                  </a:cubicBezTo>
                  <a:cubicBezTo>
                    <a:pt x="4874" y="757"/>
                    <a:pt x="5074" y="728"/>
                    <a:pt x="5271" y="728"/>
                  </a:cubicBezTo>
                  <a:cubicBezTo>
                    <a:pt x="6831" y="728"/>
                    <a:pt x="8138" y="2598"/>
                    <a:pt x="8528" y="3890"/>
                  </a:cubicBezTo>
                  <a:lnTo>
                    <a:pt x="9518" y="3772"/>
                  </a:lnTo>
                  <a:cubicBezTo>
                    <a:pt x="9518" y="3772"/>
                    <a:pt x="8120" y="0"/>
                    <a:pt x="52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5437483" y="3697879"/>
              <a:ext cx="326453" cy="575068"/>
            </a:xfrm>
            <a:custGeom>
              <a:avLst/>
              <a:gdLst/>
              <a:ahLst/>
              <a:cxnLst/>
              <a:rect l="l" t="t" r="r" b="b"/>
              <a:pathLst>
                <a:path w="4085" h="7196" extrusionOk="0">
                  <a:moveTo>
                    <a:pt x="4085" y="0"/>
                  </a:moveTo>
                  <a:lnTo>
                    <a:pt x="4085" y="0"/>
                  </a:lnTo>
                  <a:cubicBezTo>
                    <a:pt x="2723" y="426"/>
                    <a:pt x="775" y="814"/>
                    <a:pt x="429" y="3950"/>
                  </a:cubicBezTo>
                  <a:cubicBezTo>
                    <a:pt x="215" y="5459"/>
                    <a:pt x="910" y="7195"/>
                    <a:pt x="910" y="7195"/>
                  </a:cubicBezTo>
                  <a:lnTo>
                    <a:pt x="1964" y="6888"/>
                  </a:lnTo>
                  <a:cubicBezTo>
                    <a:pt x="1964" y="6888"/>
                    <a:pt x="0" y="1708"/>
                    <a:pt x="4085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6070082" y="4042467"/>
              <a:ext cx="181327" cy="338920"/>
            </a:xfrm>
            <a:custGeom>
              <a:avLst/>
              <a:gdLst/>
              <a:ahLst/>
              <a:cxnLst/>
              <a:rect l="l" t="t" r="r" b="b"/>
              <a:pathLst>
                <a:path w="2269" h="4241" extrusionOk="0">
                  <a:moveTo>
                    <a:pt x="0" y="0"/>
                  </a:moveTo>
                  <a:cubicBezTo>
                    <a:pt x="26" y="26"/>
                    <a:pt x="1842" y="1189"/>
                    <a:pt x="1307" y="3751"/>
                  </a:cubicBezTo>
                  <a:cubicBezTo>
                    <a:pt x="1135" y="4088"/>
                    <a:pt x="1164" y="4241"/>
                    <a:pt x="1270" y="4241"/>
                  </a:cubicBezTo>
                  <a:cubicBezTo>
                    <a:pt x="1450" y="4241"/>
                    <a:pt x="1852" y="3801"/>
                    <a:pt x="1868" y="3069"/>
                  </a:cubicBezTo>
                  <a:cubicBezTo>
                    <a:pt x="1891" y="2314"/>
                    <a:pt x="2064" y="1925"/>
                    <a:pt x="2187" y="1925"/>
                  </a:cubicBezTo>
                  <a:cubicBezTo>
                    <a:pt x="2218" y="1925"/>
                    <a:pt x="2247" y="1951"/>
                    <a:pt x="2268" y="2002"/>
                  </a:cubicBezTo>
                  <a:cubicBezTo>
                    <a:pt x="2002" y="868"/>
                    <a:pt x="1189" y="39"/>
                    <a:pt x="202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6256681" y="4224670"/>
              <a:ext cx="80" cy="239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1" y="3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5454584" y="3811996"/>
              <a:ext cx="114278" cy="460950"/>
            </a:xfrm>
            <a:custGeom>
              <a:avLst/>
              <a:gdLst/>
              <a:ahLst/>
              <a:cxnLst/>
              <a:rect l="l" t="t" r="r" b="b"/>
              <a:pathLst>
                <a:path w="1430" h="5768" extrusionOk="0">
                  <a:moveTo>
                    <a:pt x="1177" y="1"/>
                  </a:moveTo>
                  <a:cubicBezTo>
                    <a:pt x="1176" y="1"/>
                    <a:pt x="1175" y="2"/>
                    <a:pt x="1175" y="3"/>
                  </a:cubicBezTo>
                  <a:lnTo>
                    <a:pt x="1175" y="3"/>
                  </a:lnTo>
                  <a:cubicBezTo>
                    <a:pt x="1175" y="2"/>
                    <a:pt x="1176" y="2"/>
                    <a:pt x="1177" y="1"/>
                  </a:cubicBezTo>
                  <a:close/>
                  <a:moveTo>
                    <a:pt x="1175" y="3"/>
                  </a:moveTo>
                  <a:lnTo>
                    <a:pt x="1175" y="3"/>
                  </a:lnTo>
                  <a:cubicBezTo>
                    <a:pt x="708" y="551"/>
                    <a:pt x="347" y="1338"/>
                    <a:pt x="215" y="2522"/>
                  </a:cubicBezTo>
                  <a:cubicBezTo>
                    <a:pt x="1" y="4031"/>
                    <a:pt x="696" y="5767"/>
                    <a:pt x="696" y="5767"/>
                  </a:cubicBezTo>
                  <a:lnTo>
                    <a:pt x="1430" y="5553"/>
                  </a:lnTo>
                  <a:cubicBezTo>
                    <a:pt x="1215" y="5072"/>
                    <a:pt x="856" y="4140"/>
                    <a:pt x="949" y="3339"/>
                  </a:cubicBezTo>
                  <a:cubicBezTo>
                    <a:pt x="1043" y="2537"/>
                    <a:pt x="962" y="2096"/>
                    <a:pt x="858" y="2096"/>
                  </a:cubicBezTo>
                  <a:cubicBezTo>
                    <a:pt x="817" y="2096"/>
                    <a:pt x="773" y="2166"/>
                    <a:pt x="734" y="2311"/>
                  </a:cubicBezTo>
                  <a:cubicBezTo>
                    <a:pt x="695" y="2464"/>
                    <a:pt x="655" y="2534"/>
                    <a:pt x="623" y="2534"/>
                  </a:cubicBezTo>
                  <a:cubicBezTo>
                    <a:pt x="547" y="2534"/>
                    <a:pt x="512" y="2141"/>
                    <a:pt x="616" y="1548"/>
                  </a:cubicBezTo>
                  <a:cubicBezTo>
                    <a:pt x="744" y="743"/>
                    <a:pt x="1139" y="50"/>
                    <a:pt x="1175" y="3"/>
                  </a:cubicBezTo>
                  <a:close/>
                </a:path>
              </a:pathLst>
            </a:custGeom>
            <a:solidFill>
              <a:srgbClr val="FFFFFF">
                <a:alpha val="48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1" name="Google Shape;3221;p26"/>
          <p:cNvGrpSpPr/>
          <p:nvPr/>
        </p:nvGrpSpPr>
        <p:grpSpPr>
          <a:xfrm>
            <a:off x="7051693" y="3586540"/>
            <a:ext cx="1129918" cy="278457"/>
            <a:chOff x="713231" y="815211"/>
            <a:chExt cx="894914" cy="220542"/>
          </a:xfrm>
        </p:grpSpPr>
        <p:sp>
          <p:nvSpPr>
            <p:cNvPr id="3222" name="Google Shape;3222;p26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6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6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EDFDE7A1-0519-B107-9421-EE92353EC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94BE3C69-5B40-478C-76BF-5C246A7365E6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AB762CEA-E777-77DF-211F-7FC11AEA86F3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30361CA0-8C76-054B-59E0-65C6DE07D9F8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2441154E-49E9-A718-C90C-2E018E17255E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1CA8AFD-5BAE-2DFC-76F5-70E7CACD64FF}"/>
              </a:ext>
            </a:extLst>
          </p:cNvPr>
          <p:cNvSpPr txBox="1"/>
          <p:nvPr/>
        </p:nvSpPr>
        <p:spPr>
          <a:xfrm>
            <a:off x="437903" y="1565901"/>
            <a:ext cx="77659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Follows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player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as soon as they are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detected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  <a:p>
            <a:pPr marL="342900" indent="-3429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not stop 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until the player is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out of range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3105C-C618-AB00-5EEA-0C8C91A0F27C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4249648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3E3EEEDA-F5C8-A84A-A636-D09DA0199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F8F46C05-BDD1-1853-DF34-7B9FB7D06E3E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9F17BCBF-9EC2-7025-22F6-BBA562D92D65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D7593C03-5BBD-CE1A-F2CD-63C36D8583E2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2F741D43-128F-B781-A17E-736CF982406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AB37B53-865E-F40B-E763-D19A881C1B10}"/>
              </a:ext>
            </a:extLst>
          </p:cNvPr>
          <p:cNvSpPr txBox="1"/>
          <p:nvPr/>
        </p:nvSpPr>
        <p:spPr>
          <a:xfrm>
            <a:off x="434866" y="2248584"/>
            <a:ext cx="826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Steps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make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0839CB-DF03-F13C-9650-9FC97CC439CD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472532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72AED9F8-7FD2-5D45-E1DE-2CFD8542C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D7B5AD09-5203-8273-8063-BEA85DBBFD74}"/>
              </a:ext>
            </a:extLst>
          </p:cNvPr>
          <p:cNvGrpSpPr/>
          <p:nvPr/>
        </p:nvGrpSpPr>
        <p:grpSpPr>
          <a:xfrm rot="16576729">
            <a:off x="7807651" y="875737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CEE11A52-DA66-E156-1270-43A4C912BB5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CFEFC2E-AFC2-282C-7DA9-EE41873C211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F35F3E9-1809-CD27-AD03-0B5D790837A7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098BD22-0836-779E-A5ED-62FC20949A90}"/>
              </a:ext>
            </a:extLst>
          </p:cNvPr>
          <p:cNvSpPr txBox="1"/>
          <p:nvPr/>
        </p:nvSpPr>
        <p:spPr>
          <a:xfrm>
            <a:off x="437904" y="1921380"/>
            <a:ext cx="7302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an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Area2D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detect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player.</a:t>
            </a:r>
          </a:p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basic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movement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logic to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chase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player.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A75D46-54F2-D38B-CAEF-EAE7D25CBAE8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284003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5A133F6B-DC4C-8DD8-49A5-106CAEFCA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BB6417B0-3BB9-A07D-4F73-933A34308B3D}"/>
              </a:ext>
            </a:extLst>
          </p:cNvPr>
          <p:cNvGrpSpPr/>
          <p:nvPr/>
        </p:nvGrpSpPr>
        <p:grpSpPr>
          <a:xfrm rot="13381071">
            <a:off x="7772787" y="86174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D05AA37A-1439-FD25-7FB2-5D7D20BEBF5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EEDA2616-88D9-EF3D-41F5-D8D60FBC3AA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B44CBD94-D823-C7A9-D7D5-8A50C0BC7324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5B37252-07DB-9AF9-8A1D-A382A16BB3BD}"/>
              </a:ext>
            </a:extLst>
          </p:cNvPr>
          <p:cNvSpPr txBox="1"/>
          <p:nvPr/>
        </p:nvSpPr>
        <p:spPr>
          <a:xfrm>
            <a:off x="1854558" y="2279362"/>
            <a:ext cx="54348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 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enemy</a:t>
            </a:r>
          </a:p>
        </p:txBody>
      </p:sp>
    </p:spTree>
    <p:extLst>
      <p:ext uri="{BB962C8B-B14F-4D97-AF65-F5344CB8AC3E}">
        <p14:creationId xmlns:p14="http://schemas.microsoft.com/office/powerpoint/2010/main" val="3274340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E834DA9E-67BB-791A-4FF2-CAF13D0AB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26F5BAEB-7668-92E1-FCEC-492EE4EDCFFA}"/>
              </a:ext>
            </a:extLst>
          </p:cNvPr>
          <p:cNvGrpSpPr/>
          <p:nvPr/>
        </p:nvGrpSpPr>
        <p:grpSpPr>
          <a:xfrm rot="16391951">
            <a:off x="7973634" y="90391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4E0F460-5CF7-FABF-4EB5-E26C4AA2755B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0E4DC584-DD89-9BB4-4E05-1DF77910FC79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1D289C0F-D5AB-1C11-D3E4-D3BDF03D72B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BE81B34-51AB-B624-3ECA-4EAE1FF26A11}"/>
              </a:ext>
            </a:extLst>
          </p:cNvPr>
          <p:cNvSpPr txBox="1"/>
          <p:nvPr/>
        </p:nvSpPr>
        <p:spPr>
          <a:xfrm>
            <a:off x="1423158" y="2097262"/>
            <a:ext cx="629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What it 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D4E7A8-2AD0-EF8F-E229-2EEEC2B4C8D8}"/>
              </a:ext>
            </a:extLst>
          </p:cNvPr>
          <p:cNvSpPr txBox="1"/>
          <p:nvPr/>
        </p:nvSpPr>
        <p:spPr>
          <a:xfrm>
            <a:off x="434866" y="471291"/>
            <a:ext cx="76994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942749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60E6672-6AC9-6B45-30D8-0CC6F1739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7213F0AB-7F5C-427C-879A-74465469A53C}"/>
              </a:ext>
            </a:extLst>
          </p:cNvPr>
          <p:cNvGrpSpPr/>
          <p:nvPr/>
        </p:nvGrpSpPr>
        <p:grpSpPr>
          <a:xfrm rot="16415253">
            <a:off x="8045910" y="85410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54150B86-8CA2-2338-00CD-1AD860F62575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3983ECCA-394A-CE5F-F177-D5A86C0FCCF4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6F0D0612-36EB-B728-7362-4C9053499449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B2A0914-95B2-4855-E8AE-AFCF6B6BDFF7}"/>
              </a:ext>
            </a:extLst>
          </p:cNvPr>
          <p:cNvSpPr txBox="1"/>
          <p:nvPr/>
        </p:nvSpPr>
        <p:spPr>
          <a:xfrm>
            <a:off x="437903" y="1565901"/>
            <a:ext cx="77659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Chases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the player while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avoiding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obstacles.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Uses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pathfinding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navigate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around walls.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4ED20F-76B7-F14D-B720-0FCB1F0F9485}"/>
              </a:ext>
            </a:extLst>
          </p:cNvPr>
          <p:cNvSpPr txBox="1"/>
          <p:nvPr/>
        </p:nvSpPr>
        <p:spPr>
          <a:xfrm>
            <a:off x="434866" y="471291"/>
            <a:ext cx="78655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8802137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8CDBD1E9-FAB6-D2F6-2A15-B3D90AF75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68130F31-A10B-3216-40E1-13C502E874FE}"/>
              </a:ext>
            </a:extLst>
          </p:cNvPr>
          <p:cNvGrpSpPr/>
          <p:nvPr/>
        </p:nvGrpSpPr>
        <p:grpSpPr>
          <a:xfrm rot="13817911">
            <a:off x="7987956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4804FD50-FDA8-3181-7CEE-DD7F92AA98A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18CE016-79F7-F97E-ADE6-A250B1BDC4D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C416F817-7342-1396-73FE-01075A1F94C4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F1E1B17-DAC0-30FE-F6D1-EAC05084B888}"/>
              </a:ext>
            </a:extLst>
          </p:cNvPr>
          <p:cNvSpPr txBox="1"/>
          <p:nvPr/>
        </p:nvSpPr>
        <p:spPr>
          <a:xfrm>
            <a:off x="434866" y="2248584"/>
            <a:ext cx="826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Steps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make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6777EE-7017-03AB-6847-294A6D8DF8CE}"/>
              </a:ext>
            </a:extLst>
          </p:cNvPr>
          <p:cNvSpPr txBox="1"/>
          <p:nvPr/>
        </p:nvSpPr>
        <p:spPr>
          <a:xfrm>
            <a:off x="434866" y="471291"/>
            <a:ext cx="79221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710246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6A06EF4-8839-EFF3-41E1-4C0A4E84D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44CB9BB9-DE27-3317-E05C-C2F686C2C98B}"/>
              </a:ext>
            </a:extLst>
          </p:cNvPr>
          <p:cNvGrpSpPr/>
          <p:nvPr/>
        </p:nvGrpSpPr>
        <p:grpSpPr>
          <a:xfrm rot="14361224">
            <a:off x="7910681" y="74217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EEF4965D-C446-4D7A-9416-A3AC8E3C770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E0BE5ED8-1877-C753-1EB0-CFC8DE9AF59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6F5F3914-307F-EA80-0B8F-7EBE4B2273B6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F0E8157-9266-F543-5704-2630D51F1C9A}"/>
              </a:ext>
            </a:extLst>
          </p:cNvPr>
          <p:cNvSpPr txBox="1"/>
          <p:nvPr/>
        </p:nvSpPr>
        <p:spPr>
          <a:xfrm>
            <a:off x="437903" y="1802859"/>
            <a:ext cx="82681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Add a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Navigation2D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node and create a navigation mesh for the level.</a:t>
            </a:r>
          </a:p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NavigationAgent2D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handle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pathfinding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155520-E2F6-1EE3-0665-D77E6002F474}"/>
              </a:ext>
            </a:extLst>
          </p:cNvPr>
          <p:cNvSpPr txBox="1"/>
          <p:nvPr/>
        </p:nvSpPr>
        <p:spPr>
          <a:xfrm>
            <a:off x="434866" y="471291"/>
            <a:ext cx="7884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512691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78FF4D5-52F8-1475-CF81-B852CD7C5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2C696BEA-ED9F-8554-004E-D726508E9A33}"/>
              </a:ext>
            </a:extLst>
          </p:cNvPr>
          <p:cNvGrpSpPr/>
          <p:nvPr/>
        </p:nvGrpSpPr>
        <p:grpSpPr>
          <a:xfrm rot="13381071">
            <a:off x="7772787" y="86174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849E6EA1-C7A4-D5AE-770F-6C4FCEDADE9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865024C3-237B-9CB5-DF8A-30FA6D6A259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3A50F750-D2C4-CDAE-E6E4-D355BA0A945F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8AAFAC2-2B8B-5E8D-1F3E-9F69714B9E35}"/>
              </a:ext>
            </a:extLst>
          </p:cNvPr>
          <p:cNvSpPr txBox="1"/>
          <p:nvPr/>
        </p:nvSpPr>
        <p:spPr>
          <a:xfrm>
            <a:off x="1922377" y="2279362"/>
            <a:ext cx="5299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 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enemy</a:t>
            </a:r>
          </a:p>
        </p:txBody>
      </p:sp>
    </p:spTree>
    <p:extLst>
      <p:ext uri="{BB962C8B-B14F-4D97-AF65-F5344CB8AC3E}">
        <p14:creationId xmlns:p14="http://schemas.microsoft.com/office/powerpoint/2010/main" val="2188431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49248D42-28AA-171B-359C-A1963A22E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8430507E-2B52-33D4-8324-BCE220DE96E2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97914E35-E1AF-1B76-A745-1A94E8CFB1AA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E00FAA44-0858-89DD-1F6D-7EACF907F822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167A2C94-E4E2-4F98-D18A-37F4F3CFDF8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2CADB4A-E8D3-50CB-B0C7-3A1BC52D9B04}"/>
              </a:ext>
            </a:extLst>
          </p:cNvPr>
          <p:cNvSpPr txBox="1"/>
          <p:nvPr/>
        </p:nvSpPr>
        <p:spPr>
          <a:xfrm>
            <a:off x="1423158" y="2097262"/>
            <a:ext cx="629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What it 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E6AA35-5D96-E4EF-AA1C-1CEFFDF3ABA2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862498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8A206472-254C-4F2E-C00C-745ECE09E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B1F56366-9233-5CE1-BBB2-77D137BC86C0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3B960398-7081-846C-4A5C-566C9C60631D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AC06B782-CAC5-4C9F-B7F5-44750D207FF3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CB5CF473-F177-BE3E-87C6-55E619FB266B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CDC63B66-CA60-D897-5EF9-2E9140CED47B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D5F15B91-FC50-5D48-4DBD-BB313833C5CA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48F46927-64B4-E01B-B9B4-D72086E5CFD6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F60AB55C-6375-47E9-91F5-AB9A6F31AF76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3FB86780-AF9D-E7DF-9D32-2E52992E8C39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FA2E15E4-A47D-0A64-7D73-D0D7E0214BDA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3458679A-23CC-923D-7F87-3E7A1CABB3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8655" y="1923677"/>
            <a:ext cx="3827582" cy="11975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tx1"/>
                </a:solidFill>
                <a:sym typeface="Arimo SemiBold"/>
              </a:rPr>
              <a:t>Enemies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D8F6724C-C4EF-ED05-259F-32758D774E9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EFB53A76-9F84-2611-262D-F5D2A40777C5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9956234F-8B8B-D643-5515-39ACCF4B715B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56DA9BD8-39F6-C5A2-8A83-258616D5F648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3BCB590F-933D-634E-B01B-56A4FCBABC5A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395D4A76-6258-BE77-892F-194EB253C4F1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5BF6C711-4EC1-C4A8-34C2-813FAF352DFB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B89F3FB0-F3C2-E2C9-E012-7FF0F219930A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9AFC6B7F-CB3C-7222-E869-E49F474A1AB7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827ED11B-7313-4BF5-550F-65712EB4E6FF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1F0AF33B-7974-330E-7B40-54602A6F90F8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AF61D107-03A0-7C17-A778-3C10FAEBCE7C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9059F5A0-E3EA-6ED2-1AA2-159E922D21B4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C44F920F-73F8-250C-565A-676BA359AB29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EC260DAE-43D7-F5ED-E89C-807827693E36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12C28243-8B27-849D-E88D-969F64CCF38D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3990229B-1EFA-5B91-CEB2-245C0CCE4C77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8BFED8C0-0124-1AB5-5842-25561F810F91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46362B73-B625-F1F6-87DE-F085757E8760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90D2E4E3-B141-3973-51E5-79C25F28A9AC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B196D8A4-56DF-8AF0-3833-75E8CD147C2E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24AD792D-6069-0DD9-1A2E-1A6C774591A3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F3DDFF64-8701-2754-4773-0E1996D52FD6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6FA4FADB-42A1-AD2B-72BB-C3F14B6798AF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662AA040-B4EB-FAD9-A4CF-BEECD1B1599B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6A4D2022-5A39-0CAD-98DD-50A45D01A6C8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DFEF979F-58BB-A216-644B-CC5B9A21FC20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9F1BE53F-A806-AB82-1540-27ED4753E74B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BA4EDB87-00DC-C962-C1C1-C5A03A820716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BE833774-A524-15DC-3458-F5E16D2DB8FF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724C574E-63A0-EBFB-098E-2AA5CDA80BD0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5A12DE09-4DDB-49AE-725B-0FED47E2E976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F63A1254-0397-5467-5D54-2D3D57FDF657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7B70172A-2355-E16E-A85D-DFC40DB73E9F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91D099CD-3B54-F96F-63DB-33C40D6E6799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5D839C28-6E7C-EB52-0F2D-3D6792D74C54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4E5E5CBC-BA43-D715-40B1-B3D21172C808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1BE71006-0871-60F0-CE98-6F0D69CC0215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1B6A098C-FEF1-5EFE-2AFA-8081A10ABDE9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7A524767-0FA8-E722-DBA2-1FECA4640316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E69979C5-8FEA-8320-9239-47C765C3E66C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909F6A18-80DE-E8E3-D9FC-2D95E500B145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6320947A-3AF3-ED4D-B446-CB3717DA4EEF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02E21EA0-08BB-AFE3-D9DE-F5DE3FEF907F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C07E57A0-CB47-8E97-B32B-6107898CFFA8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9258D210-9289-5FDE-ED98-8401CE7484D1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F469AB1A-A415-364E-7DF4-1CF63ED76CEB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70560B5F-8CD3-55FB-EE33-A586CD301BEA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AEB49A28-D0BD-0D3C-67BD-A4E6459FA1D1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6ACEDBFA-29DB-74CF-8A4E-D6C5028F0284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E8954C13-8D36-D043-1720-8779376ABD4A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26D446F0-96D2-FAA0-BEE0-91F16B07483E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A8F89531-4DA5-A18C-9DE6-E2E5FADD8AC0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EF808F8A-3D74-8672-C429-10157AB21C9F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EA77E676-6F3B-95B9-FFEF-E4865AF2344D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640C2395-5B6A-D902-BE18-20D1C0E8C073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62817175-732B-93A7-F90C-A5F52F820E41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FCEAD8D3-B4CC-DEBB-CAB8-E3F0DBD619E0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3C1F3C44-9EB2-E2A3-A242-67AAB1F0B51D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402B8FA8-7DDC-C43E-2EC9-9A0CEBCDF6B7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7E0737EC-84C0-D717-12F8-5F2653EDACB4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66B98E38-AF36-715C-67F9-45815754C26D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061ADB83-FEC2-BB7B-98E9-629CCF563864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B1F80132-91DC-3DF4-9A26-C100DAB89CA0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FD0ADA4E-1868-F9CD-38E6-3F97E79391B8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3071B862-B527-E1EA-CB5D-57A05878AC1E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8802947C-36FB-E167-897B-8831B5AB0676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90722F36-955B-4A20-65EE-DB53D8747150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B6B86E36-2513-29DC-F472-04F1DA4672BA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DD45EFD6-8F2A-EBD2-9425-E46F1F3D50D2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EE10844A-0283-08F6-6CDD-ECDF55278F88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57612EB7-8F3B-E930-4165-6244C77A6501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F4F19FA9-E719-4E21-5649-7911CE9D32B2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BB74DFEC-2ED0-8EA0-14AC-885819427CFE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1E0D07F6-76FE-63BF-437F-8EFFE70A0ABD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664C1E4A-941B-043B-5DFD-D7C0F115304B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AD0E989B-FFAF-D8C4-D6B0-952C6CEA176A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EB60C2B8-7865-C627-D042-EF1357827988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FDEAAC9D-6575-BBD8-8ACB-60D13BD7B689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4467C6A3-2051-7E8E-7501-CBA14DC73FEF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0FCC6754-5D23-B13E-EB20-33DE248FC0E7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F289F4CB-E922-0170-8F56-247AE225D79B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41A955B2-B4A1-D246-008B-F58C518362F4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429B2BCA-4E50-32CE-F010-91E93F883EE2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B619C76B-F155-9FB1-0FC2-15034018EE87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E1E88FBB-9E74-B8F2-17AB-360C304235E7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CE4C7965-4F96-3084-16FA-4606744B38E9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77EED617-915F-6CCF-39D6-A9D57B871905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FA9D6367-F910-9A05-018F-332165197470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ABA3CBD9-5202-C893-9CF8-DE8675077A78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B7415FB3-F12E-128A-1664-4A3D3144F07D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D63C6A3F-A73A-D47B-89CD-216F123FE08F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9AAA4829-73FE-B1F4-B6B6-5A47405591FF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09C507E5-5765-9A2E-4205-09BA9978CD06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00AE0A8C-416A-E517-2E5C-36803E3D6A73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DD3C7D36-534E-F0D8-1970-D7D508017323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7972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23170C82-91F4-D364-D404-5DA465B0B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1C9C11FE-AAB9-28DE-A7C3-70C8C054781D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5B93F909-EA70-DFEE-E0D2-BE9ACFB5A266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CBC512AC-3202-032E-0420-08AA00C7BCAE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97F561BD-CB9C-BACA-DDC2-3F978069C0F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C39BB45-BC29-961F-D23C-A534CFE845E8}"/>
              </a:ext>
            </a:extLst>
          </p:cNvPr>
          <p:cNvSpPr txBox="1"/>
          <p:nvPr/>
        </p:nvSpPr>
        <p:spPr>
          <a:xfrm>
            <a:off x="437903" y="1565901"/>
            <a:ext cx="776593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Has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multiple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phases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and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attack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patterns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Combines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behaviors like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patrolling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,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chasing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, and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attacking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A801D3-C754-604F-D5A1-705CBF8FD392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3711919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D56EEC02-331C-5BDD-F17B-3C105DCAC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354FAE51-13D6-296A-D8B5-1FDD9AD12D46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6EDD6309-F6C4-6251-C661-B7FCBE768C93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9F198216-CD1B-DCE1-FACF-852B51D8D51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8FEAB1DC-CC56-31BB-65F1-BE5D39AECA41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CAE352-F7A8-9D84-D71D-4D5A2CC6A983}"/>
              </a:ext>
            </a:extLst>
          </p:cNvPr>
          <p:cNvSpPr txBox="1"/>
          <p:nvPr/>
        </p:nvSpPr>
        <p:spPr>
          <a:xfrm>
            <a:off x="434866" y="2248584"/>
            <a:ext cx="826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Steps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make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B39864-599C-883F-722A-24EB88B95FF6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5129342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36E9897F-816E-EA45-CB7F-EF2C51F1C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1AD23D04-E4BE-ED78-1ABB-AD359EC3C1AC}"/>
              </a:ext>
            </a:extLst>
          </p:cNvPr>
          <p:cNvGrpSpPr/>
          <p:nvPr/>
        </p:nvGrpSpPr>
        <p:grpSpPr>
          <a:xfrm rot="16576729">
            <a:off x="7807651" y="875737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93FED45C-375D-D35E-22B8-1BA2AAC62C3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9C68CA9E-57B0-D4F0-7973-0BCC52558BB8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9F93117-572B-722C-9526-CFE76700A9E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F2D3830-5A03-3225-AEEE-12E6E91C5EA8}"/>
              </a:ext>
            </a:extLst>
          </p:cNvPr>
          <p:cNvSpPr txBox="1"/>
          <p:nvPr/>
        </p:nvSpPr>
        <p:spPr>
          <a:xfrm>
            <a:off x="437903" y="1850547"/>
            <a:ext cx="82681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Use an </a:t>
            </a:r>
            <a:r>
              <a:rPr lang="en-US" sz="2800" b="1" dirty="0" err="1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enum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to manage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different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states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(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e.g.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,</a:t>
            </a: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idle, chasing, attacking).</a:t>
            </a:r>
          </a:p>
          <a:p>
            <a:pPr marL="514350" indent="-514350">
              <a:buClr>
                <a:schemeClr val="accent4"/>
              </a:buClr>
              <a:buFont typeface="+mj-lt"/>
              <a:buAutoNum type="arabicPeriod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Transition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between phases when the boss’s health drops.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64D7F9-47E5-81C9-EF33-F3F26685439B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3001528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FBDC60DD-4B1A-0420-649C-8D8856AC8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E1E58AA9-8596-A3B0-2050-D268B7C89D41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7DB1CB2E-4F06-FE0A-79F8-9F7D76292017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5FAC00BF-590E-7272-BAA8-112D3927E211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53E9E771-F269-D14B-BD65-87EFD813A6A5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C2EF3B7E-5ABD-A157-149C-BFCC11C33BB0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317F5265-7CD5-1E15-6CC3-F4BC193BCD08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7622C368-8B7A-EA97-6ED9-D3DBFA0837D9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52243C66-38AB-FF24-431D-BAE037492F87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094F0921-103F-473C-4CFE-6F4ECC43EE7B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A6193C69-E010-9518-FCAA-0ED9E81C038B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A7E02264-6630-69E2-DE82-20E19251C1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13832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tx1"/>
                </a:solidFill>
                <a:sym typeface="Arimo SemiBold"/>
              </a:rPr>
              <a:t>Save</a:t>
            </a:r>
            <a:br>
              <a:rPr lang="en-US" sz="4400" dirty="0">
                <a:solidFill>
                  <a:schemeClr val="tx1"/>
                </a:solidFill>
                <a:sym typeface="Arimo SemiBold"/>
              </a:rPr>
            </a:br>
            <a:r>
              <a:rPr lang="en-US" sz="4400" dirty="0">
                <a:solidFill>
                  <a:schemeClr val="accent4"/>
                </a:solidFill>
                <a:sym typeface="Arimo SemiBold"/>
              </a:rPr>
              <a:t>&amp; </a:t>
            </a:r>
            <a:r>
              <a:rPr lang="en-US" sz="4400" dirty="0">
                <a:solidFill>
                  <a:schemeClr val="tx1"/>
                </a:solidFill>
                <a:sym typeface="Arimo SemiBold"/>
              </a:rPr>
              <a:t>load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D79D2B4E-9CB9-E310-5A49-B59CFA2A61C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4563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93DCA1C1-7ECE-B7FF-C903-3198367F4241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1BFD45C3-CBFB-5124-0B6D-CC0655C50A28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2189F32F-123E-CB49-1CAB-3BD508D7AA4D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D4580EDC-AE11-9F77-2AB6-0C2602202288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A2A778AC-EAF6-D6ED-637D-A5F41A259115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7D895F24-AC07-F5C1-CF05-2DEBECAE02A7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19C7C393-E6FA-7614-F0F7-5B47AF2E3AE7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74FE99FB-07AC-ADE8-C060-78130E9A2BD1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D312D074-0E42-96A4-10E4-3674B7762678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B1F7E8A9-FB22-9729-4C82-4F79A2F8034D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07C5511B-A3B6-0FF8-AA12-4EBBB1C1B5D6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9D761CBC-7E96-9338-4248-FE40F0517C59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5FC7CADA-8684-E80C-996B-750C628182F3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DD034491-CC8E-4BA8-EC37-11BD1B09C704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00C55201-19C2-59B9-6F13-00472244D4B6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9632F833-E0C0-8683-59F2-AE395BEAE9B6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D8ABDAEF-83D8-C0B7-1F95-668FC0253D8A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03CD2330-3B66-1C9D-FDFE-D0CAAE1CE4A2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04118200-8D36-0785-0554-1B6B76E802C5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A4ADCCE3-B250-D9F3-3C3F-A153CE0C1BFE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C6BCF4E3-0F37-2F02-B880-1D7D0280E425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63A3BF5A-9168-D20F-BCDD-C4D8CB67A75B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749BAFD0-D313-D387-6D26-BCFE6862CFF3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F692E7AE-9607-5CDE-277A-1440C4182A4B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A33C4F14-E967-04CD-8AD3-F3E71AC56A94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F64D2CB7-CC64-9F28-A51D-AF550CE42AEB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6725BA96-1240-10C4-CCE8-F48EEE153188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38938CED-680A-EC90-A6D4-8A4DF62E1521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F434FC9D-0319-64B2-2F2D-AE86830C2BA3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A0DFF4D3-4F0D-48AA-95B7-CB627563042B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FB6484E5-4995-3884-C8AD-6566F46FE946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B75C4AE4-0C82-6D4B-8F07-F184ACB13829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E7C04AA9-2364-CFC8-56BD-38CF90B9265B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90E798DF-F49B-A1A1-78CC-3974F84903D8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1D7A563A-3952-883A-D6DB-B0A59703E668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647AF79F-DCAC-4FE4-8879-31099CA25108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AF2D37A7-335F-3864-D97F-96B73C365053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A17E3ED0-A742-BBF0-8510-6A85085E2BFE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F3139030-EFB2-E2A6-473B-D2B7BB300645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7F9104B3-9257-2E77-2846-89BCCF211AD7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6F023F25-2FDF-80D8-C496-320D12A4E61D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E9E4528C-16C4-D9E7-29F9-74C224C24724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82BAF945-0CD7-6870-4EC7-76E5EBC2D012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1A806134-08EF-7234-C11B-E4622F3C14F8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A12328D9-2CE3-CA05-9275-EED999F9C877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2D8283BD-216A-89B3-03B2-9EBBD42E7F21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66460BFA-155A-012E-7B7B-AD055D5F4792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5C5FC809-BD2E-8F2F-6A69-C211418F9A9D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3090149A-564C-5983-8593-467F3EF06213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808D2E10-1AD9-AB04-4AEC-2A95D28581FA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3AB0494D-3638-4AE3-AC64-BBE93D0E0538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97373622-D222-FBE2-B16E-1DB3BA691703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04107E84-9552-F39B-8053-F2310F5DD24D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DB7B2ADE-73D8-9495-BB27-93F111EC6C2E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DA0B8D27-1D42-C6C9-E321-3029638DDB06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AC4F4D0F-26FB-C18B-B6C9-CCEFF5E1CDB5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9FDC0291-96A6-F63A-7C25-F269053DDACF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C270D3F1-657E-A0EA-BBE2-E2CCAF3B4652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E15EA23F-766C-15E5-4EB1-147C27DDE7E1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627BD2AE-7552-AE1A-A27C-612A9A3C0984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5D35A38F-EDD4-AEE3-209B-691B75D3FE08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88BBDAB0-7EAC-A354-0621-626E3AB2292F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B6A10419-5CC9-67E4-0534-FC66BA64B726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3CAAC976-29E9-DD04-C307-927C45CC7FBD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E86BEB33-5C62-7818-45D9-E563A34E9370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BF3CBE9A-7A4D-8DC5-01E3-8FAB6750CEEF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D38FF882-A7FE-5E59-0961-D2BEF7E0E31D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9C28AE4D-F81C-2D14-171A-4E251E1928DB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2A41699E-A5E4-5DC3-F454-453D0099260D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54FC98A6-DAE4-861A-3D71-27E0B78E91B8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64DDF3D9-7ECA-1EFA-BA92-E9811D36E42C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3B537D4B-49F2-A358-A744-D62F274CA39B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0ADFF075-C1ED-2D14-44F3-6279FBF7E25A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7D080469-7A60-6DE7-0159-F29E6547CB43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963C18DF-AE9F-76A2-A0C2-8FA40ABF788A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8BAC7F3D-87A3-9857-1EAD-C34462A809A3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DA6064C0-931F-B063-E8C8-A13B90B25202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B279C3BE-9EEC-8FD6-05C6-3E9966EBAC63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AF6D333D-9427-9E2B-7931-EADFF950F555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B489F661-CC0F-0BAA-B01A-7062F3599D50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063939FE-5072-DAB7-31EB-6957B96A57E7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BA4B91E9-4C50-A4B3-F56D-2C1EBC36F327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DC7408E5-ABD8-5F94-1868-32E7A02050AA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86EFF29B-43AC-4CD1-3BFE-393A465B05B3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27D5CA87-4823-C15B-47BA-40DA6C26BB60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D4D7E118-FE49-9EC4-3415-378864CDBA07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A0BF45F4-B9A2-B7A5-5901-555E326B419E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8FE9C805-4AE9-591E-C92D-EBC70B31B046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3FF9C4D8-4E88-C6DF-D74E-E3F569C5190D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48CD4797-A577-28DB-A31C-7F46DDB6D306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E9341C44-B052-C1B6-57A4-BBB3706BA1D0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5E05FB11-E117-E427-5360-FFBEAC024F80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F312D4AB-2183-6530-07FA-A182CF6A3CB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0F2D4FA6-C018-5889-8352-5FCC372DCAB9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AD267C2D-D8B9-7847-B42D-93F7D6407C7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3712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53FB2B34-DD00-BB8F-9384-B77FB809D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BC0500BA-AEE5-99D2-069B-D3C3A2D15A7C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BDDAF1D1-95A5-FFCF-C337-CBC0F4D2948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7DEEAB0-4B23-88FA-7F68-1B2986738B2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3A10318-D022-2EB2-0B2A-58C7F6EAE1DF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81EF16F4-2382-09E7-B30D-74F6484A3CF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Consoles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in the past did not have internal storage.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Which led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developers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to look for innovative solutions</a:t>
            </a:r>
            <a:endParaRPr lang="ar-BH" sz="2000" b="1" dirty="0">
              <a:solidFill>
                <a:schemeClr val="tx1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099949DE-E486-A99E-434A-13478913A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4" y="531149"/>
            <a:ext cx="3821973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tx1"/>
                </a:solidFill>
              </a:rPr>
              <a:t>History</a:t>
            </a:r>
            <a:r>
              <a:rPr lang="en-US" dirty="0"/>
              <a:t> of </a:t>
            </a:r>
            <a:r>
              <a:rPr lang="en-US" dirty="0">
                <a:solidFill>
                  <a:schemeClr val="accent4"/>
                </a:solidFill>
              </a:rPr>
              <a:t>save</a:t>
            </a:r>
          </a:p>
        </p:txBody>
      </p:sp>
      <p:pic>
        <p:nvPicPr>
          <p:cNvPr id="3" name="Picture 2" descr="A white and grey gaming console with red buttons&#10;&#10;AI-generated content may be incorrect.">
            <a:extLst>
              <a:ext uri="{FF2B5EF4-FFF2-40B4-BE49-F238E27FC236}">
                <a16:creationId xmlns:a16="http://schemas.microsoft.com/office/drawing/2014/main" id="{7C0DFB6E-5E2A-61B5-8488-6F0EED828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880" y="2385524"/>
            <a:ext cx="3595254" cy="195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371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6001EA1E-775D-D802-DF9C-7ED3C6142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1F9B0A90-8746-27D3-0503-82A42728A9E0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F9D0D2C-EC0D-4F7C-3535-DAA98BED4B80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055620A-E24E-7F92-7FC0-668EB8FEFAB4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4901B017-B115-DF91-C076-6EC24C650121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F7AE6119-ED5B-0A0A-96A6-D68A6D29B0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6008272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Such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as entering a code that allows you to start from a specific level</a:t>
            </a:r>
            <a:endParaRPr lang="ar-BH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ar-BH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Also put a small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battery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in the game cartridge to keep the memory running.</a:t>
            </a:r>
            <a:endParaRPr lang="ar-BH" sz="2000" b="1" dirty="0">
              <a:solidFill>
                <a:schemeClr val="tx1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7F9E929E-6EDC-B7F0-5688-307CCAD15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4" y="531149"/>
            <a:ext cx="3821973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/>
              <a:t>History of </a:t>
            </a:r>
            <a:r>
              <a:rPr lang="en-US" dirty="0">
                <a:solidFill>
                  <a:schemeClr val="accent4"/>
                </a:solidFill>
              </a:rPr>
              <a:t>save</a:t>
            </a:r>
          </a:p>
        </p:txBody>
      </p:sp>
      <p:pic>
        <p:nvPicPr>
          <p:cNvPr id="4" name="Picture 3" descr="A grey video game cartridge&#10;&#10;AI-generated content may be incorrect.">
            <a:extLst>
              <a:ext uri="{FF2B5EF4-FFF2-40B4-BE49-F238E27FC236}">
                <a16:creationId xmlns:a16="http://schemas.microsoft.com/office/drawing/2014/main" id="{B8552D31-C4E9-FB08-A279-5AB63B5A7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95" y="2440016"/>
            <a:ext cx="2343411" cy="2343411"/>
          </a:xfrm>
          <a:prstGeom prst="rect">
            <a:avLst/>
          </a:prstGeom>
        </p:spPr>
      </p:pic>
      <p:pic>
        <p:nvPicPr>
          <p:cNvPr id="8" name="Picture 7" descr="A close-up of a computer chip&#10;&#10;AI-generated content may be incorrect.">
            <a:extLst>
              <a:ext uri="{FF2B5EF4-FFF2-40B4-BE49-F238E27FC236}">
                <a16:creationId xmlns:a16="http://schemas.microsoft.com/office/drawing/2014/main" id="{650F9875-FEDC-0FA7-2F18-EBBE8681B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08" y="3101443"/>
            <a:ext cx="2661836" cy="1573253"/>
          </a:xfrm>
          <a:prstGeom prst="rect">
            <a:avLst/>
          </a:prstGeom>
        </p:spPr>
      </p:pic>
      <p:pic>
        <p:nvPicPr>
          <p:cNvPr id="10" name="Picture 9" descr="A screenshot of a video game">
            <a:extLst>
              <a:ext uri="{FF2B5EF4-FFF2-40B4-BE49-F238E27FC236}">
                <a16:creationId xmlns:a16="http://schemas.microsoft.com/office/drawing/2014/main" id="{C48FB437-E43A-BEA0-5A78-631B315C3CE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886" t="7234" r="9772" b="15493"/>
          <a:stretch/>
        </p:blipFill>
        <p:spPr>
          <a:xfrm>
            <a:off x="6156501" y="531149"/>
            <a:ext cx="2646214" cy="190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515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1D873ECA-286D-9771-DA77-E54C02530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280FE9EE-508E-5825-93CC-7E002F4A3734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F97BD16-4BA6-7564-4B16-A5891BAFB4C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4975A532-0778-434E-0095-F2AAB11E626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75AD21B7-5584-50AB-D000-1342B3629EC5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AD4ED9B4-F312-8ACF-1A5D-47449219A4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8210070" cy="3412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Godot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offers multiple methods for saving data. Today, we'll focus on saving with a JSON file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What’s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Json?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JSON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(JavaScript Object Notation) is a lightweight data format used for storing and exchanging structured data in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Key-value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format.</a:t>
            </a:r>
            <a:endParaRPr lang="ar-BH" sz="2000" b="1" dirty="0">
              <a:solidFill>
                <a:schemeClr val="tx1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04F1536-A404-208F-CEF7-7DFF6816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4" y="531149"/>
            <a:ext cx="3821973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tx1"/>
                </a:solidFill>
              </a:rPr>
              <a:t>Save in </a:t>
            </a:r>
            <a:r>
              <a:rPr lang="en-US" dirty="0">
                <a:solidFill>
                  <a:schemeClr val="accent4"/>
                </a:solidFill>
              </a:rPr>
              <a:t>Godot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DB39B4-5B77-BC57-23B0-114CEFB66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463" y="3876830"/>
            <a:ext cx="3362794" cy="381053"/>
          </a:xfrm>
          <a:prstGeom prst="rect">
            <a:avLst/>
          </a:prstGeom>
        </p:spPr>
      </p:pic>
      <p:pic>
        <p:nvPicPr>
          <p:cNvPr id="9" name="Picture 8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F0B4E21A-D8BD-329D-1DFB-E69F92B48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72" y="3403966"/>
            <a:ext cx="3012383" cy="132678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027752-05A1-B738-09C3-E012837C8A98}"/>
              </a:ext>
            </a:extLst>
          </p:cNvPr>
          <p:cNvCxnSpPr/>
          <p:nvPr/>
        </p:nvCxnSpPr>
        <p:spPr>
          <a:xfrm>
            <a:off x="3913909" y="4067357"/>
            <a:ext cx="5905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72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7DBBBB66-FBF1-ED1A-C259-E2014C8EF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9A661C7F-5075-CA60-5130-A7635B29544A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1B11F728-FDCC-9F4E-A7EB-2BA8A4C236B6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15F9EBDC-B5A7-E1D5-EB26-32BC1F9013BF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66E39514-8D1F-6E7E-C9F1-DE420E567BB3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CA865986-5A13-4540-99BB-E64E73FF0C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4311089" cy="3412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First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we need to prepare or data in dictionary format (Key-Value)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then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we can create a file and save the data in it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F39B602C-258C-28B5-F1B6-D409E95F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4" y="531149"/>
            <a:ext cx="3821973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tx1"/>
                </a:solidFill>
              </a:rPr>
              <a:t>Save in </a:t>
            </a:r>
            <a:r>
              <a:rPr lang="en-US" dirty="0">
                <a:solidFill>
                  <a:schemeClr val="accent4"/>
                </a:solidFill>
              </a:rPr>
              <a:t>Godot</a:t>
            </a:r>
          </a:p>
        </p:txBody>
      </p:sp>
      <p:pic>
        <p:nvPicPr>
          <p:cNvPr id="2" name="Picture 1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C672DDD4-88EE-2862-29C1-CBEFBB5E1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133" y="1103849"/>
            <a:ext cx="3012383" cy="13267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FAE9D8-08A0-444F-2A5F-9E41172CF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044" y="3088138"/>
            <a:ext cx="7382905" cy="15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882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836911A4-D591-EC01-D3E8-D22035A69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0BE935BB-62BA-1C8E-8D38-0EDFDB8BC0DD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0CFB6451-8F36-99A6-D670-9A2A7159CD95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C96F15D1-5EE1-EE56-2521-217DC947DE70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39CC888B-702F-A252-5867-BAA950C1D0F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888A9DAD-1F47-18F3-2B11-B825F4A27EE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4124053" cy="34127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Now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we need to restore these data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Once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we get the data back, we can use it normally</a:t>
            </a:r>
          </a:p>
          <a:p>
            <a:pPr algn="l" rtl="0" fontAlgn="base">
              <a:buSzPct val="100000"/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0159CCB9-AF6E-2786-0F45-23AC8A720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4" y="531149"/>
            <a:ext cx="3821973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tx1"/>
                </a:solidFill>
              </a:rPr>
              <a:t>Save in </a:t>
            </a:r>
            <a:r>
              <a:rPr lang="en-US" dirty="0">
                <a:solidFill>
                  <a:schemeClr val="accent4"/>
                </a:solidFill>
              </a:rPr>
              <a:t>Godot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67944A-FC17-E302-0B55-A8B2C0952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180" y="1626555"/>
            <a:ext cx="4537364" cy="236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099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1">
          <a:extLst>
            <a:ext uri="{FF2B5EF4-FFF2-40B4-BE49-F238E27FC236}">
              <a16:creationId xmlns:a16="http://schemas.microsoft.com/office/drawing/2014/main" id="{B4EB360D-D8AD-129B-7065-B6F80B15C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43">
            <a:extLst>
              <a:ext uri="{FF2B5EF4-FFF2-40B4-BE49-F238E27FC236}">
                <a16:creationId xmlns:a16="http://schemas.microsoft.com/office/drawing/2014/main" id="{BFCD3744-D66C-5A5D-A83E-C99D2BD613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642" y="1298843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r>
              <a:rPr lang="en" dirty="0">
                <a:solidFill>
                  <a:schemeClr val="accent4"/>
                </a:solidFill>
              </a:rPr>
              <a:t>!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4221" name="Google Shape;4221;p43">
            <a:extLst>
              <a:ext uri="{FF2B5EF4-FFF2-40B4-BE49-F238E27FC236}">
                <a16:creationId xmlns:a16="http://schemas.microsoft.com/office/drawing/2014/main" id="{40E03948-7693-9B4D-38C5-8C051862B4A2}"/>
              </a:ext>
            </a:extLst>
          </p:cNvPr>
          <p:cNvGrpSpPr/>
          <p:nvPr/>
        </p:nvGrpSpPr>
        <p:grpSpPr>
          <a:xfrm>
            <a:off x="805748" y="2571743"/>
            <a:ext cx="1308365" cy="1070069"/>
            <a:chOff x="3294431" y="3820626"/>
            <a:chExt cx="757594" cy="619576"/>
          </a:xfrm>
        </p:grpSpPr>
        <p:sp>
          <p:nvSpPr>
            <p:cNvPr id="4222" name="Google Shape;4222;p43">
              <a:extLst>
                <a:ext uri="{FF2B5EF4-FFF2-40B4-BE49-F238E27FC236}">
                  <a16:creationId xmlns:a16="http://schemas.microsoft.com/office/drawing/2014/main" id="{3000BB54-7F30-C978-556D-FCABF2D9587C}"/>
                </a:ext>
              </a:extLst>
            </p:cNvPr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3">
              <a:extLst>
                <a:ext uri="{FF2B5EF4-FFF2-40B4-BE49-F238E27FC236}">
                  <a16:creationId xmlns:a16="http://schemas.microsoft.com/office/drawing/2014/main" id="{869C184A-D9D6-E360-5850-47D02B62CB63}"/>
                </a:ext>
              </a:extLst>
            </p:cNvPr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3">
              <a:extLst>
                <a:ext uri="{FF2B5EF4-FFF2-40B4-BE49-F238E27FC236}">
                  <a16:creationId xmlns:a16="http://schemas.microsoft.com/office/drawing/2014/main" id="{054A31E0-3A38-4C60-2BE2-035D236E3194}"/>
                </a:ext>
              </a:extLst>
            </p:cNvPr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3">
              <a:extLst>
                <a:ext uri="{FF2B5EF4-FFF2-40B4-BE49-F238E27FC236}">
                  <a16:creationId xmlns:a16="http://schemas.microsoft.com/office/drawing/2014/main" id="{A3A42ABC-631C-4AAA-72CF-4E031E6EA4DA}"/>
                </a:ext>
              </a:extLst>
            </p:cNvPr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3">
              <a:extLst>
                <a:ext uri="{FF2B5EF4-FFF2-40B4-BE49-F238E27FC236}">
                  <a16:creationId xmlns:a16="http://schemas.microsoft.com/office/drawing/2014/main" id="{33C265BF-A0BA-C412-1999-B7E28E648EB9}"/>
                </a:ext>
              </a:extLst>
            </p:cNvPr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3">
              <a:extLst>
                <a:ext uri="{FF2B5EF4-FFF2-40B4-BE49-F238E27FC236}">
                  <a16:creationId xmlns:a16="http://schemas.microsoft.com/office/drawing/2014/main" id="{BCF8E4DD-A6DF-4918-ADB2-2801EC79DF23}"/>
                </a:ext>
              </a:extLst>
            </p:cNvPr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3">
              <a:extLst>
                <a:ext uri="{FF2B5EF4-FFF2-40B4-BE49-F238E27FC236}">
                  <a16:creationId xmlns:a16="http://schemas.microsoft.com/office/drawing/2014/main" id="{B632B868-9020-9FE8-33D9-51AB309FC3FB}"/>
                </a:ext>
              </a:extLst>
            </p:cNvPr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3">
              <a:extLst>
                <a:ext uri="{FF2B5EF4-FFF2-40B4-BE49-F238E27FC236}">
                  <a16:creationId xmlns:a16="http://schemas.microsoft.com/office/drawing/2014/main" id="{20F0614D-6A2B-405B-CF78-15AA95E65DFB}"/>
                </a:ext>
              </a:extLst>
            </p:cNvPr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3">
              <a:extLst>
                <a:ext uri="{FF2B5EF4-FFF2-40B4-BE49-F238E27FC236}">
                  <a16:creationId xmlns:a16="http://schemas.microsoft.com/office/drawing/2014/main" id="{89CE39B3-6329-A70B-56D2-6929FAF09647}"/>
                </a:ext>
              </a:extLst>
            </p:cNvPr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3">
              <a:extLst>
                <a:ext uri="{FF2B5EF4-FFF2-40B4-BE49-F238E27FC236}">
                  <a16:creationId xmlns:a16="http://schemas.microsoft.com/office/drawing/2014/main" id="{0EC02854-61E5-145B-AAE5-E16E4C14C9E9}"/>
                </a:ext>
              </a:extLst>
            </p:cNvPr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3">
              <a:extLst>
                <a:ext uri="{FF2B5EF4-FFF2-40B4-BE49-F238E27FC236}">
                  <a16:creationId xmlns:a16="http://schemas.microsoft.com/office/drawing/2014/main" id="{E7073B9A-BCA5-96CD-9193-FAEFC848BC1F}"/>
                </a:ext>
              </a:extLst>
            </p:cNvPr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3">
              <a:extLst>
                <a:ext uri="{FF2B5EF4-FFF2-40B4-BE49-F238E27FC236}">
                  <a16:creationId xmlns:a16="http://schemas.microsoft.com/office/drawing/2014/main" id="{BB466CF3-9245-33CA-68E9-50950249763B}"/>
                </a:ext>
              </a:extLst>
            </p:cNvPr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3">
              <a:extLst>
                <a:ext uri="{FF2B5EF4-FFF2-40B4-BE49-F238E27FC236}">
                  <a16:creationId xmlns:a16="http://schemas.microsoft.com/office/drawing/2014/main" id="{6B171306-FBF1-618C-501C-BA537AB13A3A}"/>
                </a:ext>
              </a:extLst>
            </p:cNvPr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3">
              <a:extLst>
                <a:ext uri="{FF2B5EF4-FFF2-40B4-BE49-F238E27FC236}">
                  <a16:creationId xmlns:a16="http://schemas.microsoft.com/office/drawing/2014/main" id="{4404DB47-6BBD-C4D1-CDFA-93F3A74CE0A5}"/>
                </a:ext>
              </a:extLst>
            </p:cNvPr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3">
              <a:extLst>
                <a:ext uri="{FF2B5EF4-FFF2-40B4-BE49-F238E27FC236}">
                  <a16:creationId xmlns:a16="http://schemas.microsoft.com/office/drawing/2014/main" id="{C0450ADC-17CF-1745-7C1F-13DBD9356A3D}"/>
                </a:ext>
              </a:extLst>
            </p:cNvPr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3">
              <a:extLst>
                <a:ext uri="{FF2B5EF4-FFF2-40B4-BE49-F238E27FC236}">
                  <a16:creationId xmlns:a16="http://schemas.microsoft.com/office/drawing/2014/main" id="{7B540105-1596-C934-06FD-9739D6148BE9}"/>
                </a:ext>
              </a:extLst>
            </p:cNvPr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3">
              <a:extLst>
                <a:ext uri="{FF2B5EF4-FFF2-40B4-BE49-F238E27FC236}">
                  <a16:creationId xmlns:a16="http://schemas.microsoft.com/office/drawing/2014/main" id="{020DD245-9AAE-BFDF-E290-7D6F7BC20136}"/>
                </a:ext>
              </a:extLst>
            </p:cNvPr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3">
              <a:extLst>
                <a:ext uri="{FF2B5EF4-FFF2-40B4-BE49-F238E27FC236}">
                  <a16:creationId xmlns:a16="http://schemas.microsoft.com/office/drawing/2014/main" id="{9A8EFB42-BC56-97DF-5930-899299935978}"/>
                </a:ext>
              </a:extLst>
            </p:cNvPr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3">
              <a:extLst>
                <a:ext uri="{FF2B5EF4-FFF2-40B4-BE49-F238E27FC236}">
                  <a16:creationId xmlns:a16="http://schemas.microsoft.com/office/drawing/2014/main" id="{E33DBE35-79F8-4F66-087C-2944295C73AC}"/>
                </a:ext>
              </a:extLst>
            </p:cNvPr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3">
              <a:extLst>
                <a:ext uri="{FF2B5EF4-FFF2-40B4-BE49-F238E27FC236}">
                  <a16:creationId xmlns:a16="http://schemas.microsoft.com/office/drawing/2014/main" id="{53DF3037-B278-F7FF-6CC5-BB6825857F8F}"/>
                </a:ext>
              </a:extLst>
            </p:cNvPr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3">
              <a:extLst>
                <a:ext uri="{FF2B5EF4-FFF2-40B4-BE49-F238E27FC236}">
                  <a16:creationId xmlns:a16="http://schemas.microsoft.com/office/drawing/2014/main" id="{5B63AE8F-6A15-5435-D1EE-B939ED55FFFC}"/>
                </a:ext>
              </a:extLst>
            </p:cNvPr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3">
              <a:extLst>
                <a:ext uri="{FF2B5EF4-FFF2-40B4-BE49-F238E27FC236}">
                  <a16:creationId xmlns:a16="http://schemas.microsoft.com/office/drawing/2014/main" id="{8027E998-A157-0A1D-5F78-65E16C27EADB}"/>
                </a:ext>
              </a:extLst>
            </p:cNvPr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3">
              <a:extLst>
                <a:ext uri="{FF2B5EF4-FFF2-40B4-BE49-F238E27FC236}">
                  <a16:creationId xmlns:a16="http://schemas.microsoft.com/office/drawing/2014/main" id="{642AED39-1256-E708-8154-59092CB4E33E}"/>
                </a:ext>
              </a:extLst>
            </p:cNvPr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3">
              <a:extLst>
                <a:ext uri="{FF2B5EF4-FFF2-40B4-BE49-F238E27FC236}">
                  <a16:creationId xmlns:a16="http://schemas.microsoft.com/office/drawing/2014/main" id="{8494C5C0-0C99-071E-1A83-E4BA8A874AB5}"/>
                </a:ext>
              </a:extLst>
            </p:cNvPr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3">
              <a:extLst>
                <a:ext uri="{FF2B5EF4-FFF2-40B4-BE49-F238E27FC236}">
                  <a16:creationId xmlns:a16="http://schemas.microsoft.com/office/drawing/2014/main" id="{6BF42B86-403B-F07C-C611-7776C434D94B}"/>
                </a:ext>
              </a:extLst>
            </p:cNvPr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3">
              <a:extLst>
                <a:ext uri="{FF2B5EF4-FFF2-40B4-BE49-F238E27FC236}">
                  <a16:creationId xmlns:a16="http://schemas.microsoft.com/office/drawing/2014/main" id="{821A323A-06D0-044F-B824-4C860C70F932}"/>
                </a:ext>
              </a:extLst>
            </p:cNvPr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43">
            <a:extLst>
              <a:ext uri="{FF2B5EF4-FFF2-40B4-BE49-F238E27FC236}">
                <a16:creationId xmlns:a16="http://schemas.microsoft.com/office/drawing/2014/main" id="{67117F13-B7E9-221B-B188-D76AF0580380}"/>
              </a:ext>
            </a:extLst>
          </p:cNvPr>
          <p:cNvGrpSpPr/>
          <p:nvPr/>
        </p:nvGrpSpPr>
        <p:grpSpPr>
          <a:xfrm>
            <a:off x="805754" y="593204"/>
            <a:ext cx="1129918" cy="278457"/>
            <a:chOff x="713231" y="815211"/>
            <a:chExt cx="894914" cy="220542"/>
          </a:xfrm>
        </p:grpSpPr>
        <p:sp>
          <p:nvSpPr>
            <p:cNvPr id="4249" name="Google Shape;4249;p43">
              <a:extLst>
                <a:ext uri="{FF2B5EF4-FFF2-40B4-BE49-F238E27FC236}">
                  <a16:creationId xmlns:a16="http://schemas.microsoft.com/office/drawing/2014/main" id="{E7698D76-BD9E-8840-6E01-63D0E8A55E4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3">
              <a:extLst>
                <a:ext uri="{FF2B5EF4-FFF2-40B4-BE49-F238E27FC236}">
                  <a16:creationId xmlns:a16="http://schemas.microsoft.com/office/drawing/2014/main" id="{6A0B74DD-91C8-A6A8-9EAB-BF011800C0D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3">
              <a:extLst>
                <a:ext uri="{FF2B5EF4-FFF2-40B4-BE49-F238E27FC236}">
                  <a16:creationId xmlns:a16="http://schemas.microsoft.com/office/drawing/2014/main" id="{DDA55F10-7990-C81E-D0EB-81C8B7D298F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2" name="Google Shape;4252;p43">
            <a:extLst>
              <a:ext uri="{FF2B5EF4-FFF2-40B4-BE49-F238E27FC236}">
                <a16:creationId xmlns:a16="http://schemas.microsoft.com/office/drawing/2014/main" id="{9F45FE91-A411-B471-384B-7CB946678E51}"/>
              </a:ext>
            </a:extLst>
          </p:cNvPr>
          <p:cNvGrpSpPr/>
          <p:nvPr/>
        </p:nvGrpSpPr>
        <p:grpSpPr>
          <a:xfrm>
            <a:off x="7130467" y="1496651"/>
            <a:ext cx="1039521" cy="855943"/>
            <a:chOff x="1421488" y="3951845"/>
            <a:chExt cx="698697" cy="575308"/>
          </a:xfrm>
        </p:grpSpPr>
        <p:sp>
          <p:nvSpPr>
            <p:cNvPr id="4253" name="Google Shape;4253;p43">
              <a:extLst>
                <a:ext uri="{FF2B5EF4-FFF2-40B4-BE49-F238E27FC236}">
                  <a16:creationId xmlns:a16="http://schemas.microsoft.com/office/drawing/2014/main" id="{1C4FA1A2-A69C-AEF6-614D-6B73FA0B3486}"/>
                </a:ext>
              </a:extLst>
            </p:cNvPr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3">
              <a:extLst>
                <a:ext uri="{FF2B5EF4-FFF2-40B4-BE49-F238E27FC236}">
                  <a16:creationId xmlns:a16="http://schemas.microsoft.com/office/drawing/2014/main" id="{85BAF6BF-243A-6A8F-2377-01E99A2F7641}"/>
                </a:ext>
              </a:extLst>
            </p:cNvPr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3">
              <a:extLst>
                <a:ext uri="{FF2B5EF4-FFF2-40B4-BE49-F238E27FC236}">
                  <a16:creationId xmlns:a16="http://schemas.microsoft.com/office/drawing/2014/main" id="{7088C579-0E5B-A3AE-8C7C-DFFA14792348}"/>
                </a:ext>
              </a:extLst>
            </p:cNvPr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3">
              <a:extLst>
                <a:ext uri="{FF2B5EF4-FFF2-40B4-BE49-F238E27FC236}">
                  <a16:creationId xmlns:a16="http://schemas.microsoft.com/office/drawing/2014/main" id="{DE5963BC-A0AB-36FA-C2C7-43A374F7D172}"/>
                </a:ext>
              </a:extLst>
            </p:cNvPr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3">
              <a:extLst>
                <a:ext uri="{FF2B5EF4-FFF2-40B4-BE49-F238E27FC236}">
                  <a16:creationId xmlns:a16="http://schemas.microsoft.com/office/drawing/2014/main" id="{81242382-831F-70AB-8500-4CD471C6FFCF}"/>
                </a:ext>
              </a:extLst>
            </p:cNvPr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3">
              <a:extLst>
                <a:ext uri="{FF2B5EF4-FFF2-40B4-BE49-F238E27FC236}">
                  <a16:creationId xmlns:a16="http://schemas.microsoft.com/office/drawing/2014/main" id="{9A15A312-5394-A0DB-E4BC-60847A1BF635}"/>
                </a:ext>
              </a:extLst>
            </p:cNvPr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3">
              <a:extLst>
                <a:ext uri="{FF2B5EF4-FFF2-40B4-BE49-F238E27FC236}">
                  <a16:creationId xmlns:a16="http://schemas.microsoft.com/office/drawing/2014/main" id="{A9A8B643-064F-6FBF-4101-A1D8EEF8E4F7}"/>
                </a:ext>
              </a:extLst>
            </p:cNvPr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0" name="Google Shape;4260;p43">
            <a:extLst>
              <a:ext uri="{FF2B5EF4-FFF2-40B4-BE49-F238E27FC236}">
                <a16:creationId xmlns:a16="http://schemas.microsoft.com/office/drawing/2014/main" id="{55F523F4-41C9-BF43-7B0F-F88FA7BC5284}"/>
              </a:ext>
            </a:extLst>
          </p:cNvPr>
          <p:cNvGrpSpPr/>
          <p:nvPr/>
        </p:nvGrpSpPr>
        <p:grpSpPr>
          <a:xfrm>
            <a:off x="8201892" y="3009776"/>
            <a:ext cx="228872" cy="1594227"/>
            <a:chOff x="425780" y="482769"/>
            <a:chExt cx="127819" cy="561525"/>
          </a:xfrm>
        </p:grpSpPr>
        <p:sp>
          <p:nvSpPr>
            <p:cNvPr id="4261" name="Google Shape;4261;p43">
              <a:extLst>
                <a:ext uri="{FF2B5EF4-FFF2-40B4-BE49-F238E27FC236}">
                  <a16:creationId xmlns:a16="http://schemas.microsoft.com/office/drawing/2014/main" id="{49C4F9DF-8CB1-8BCA-F104-DB47705EA9AC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3">
              <a:extLst>
                <a:ext uri="{FF2B5EF4-FFF2-40B4-BE49-F238E27FC236}">
                  <a16:creationId xmlns:a16="http://schemas.microsoft.com/office/drawing/2014/main" id="{FE5D0736-7D3E-BF90-4C5A-80F3A6D8F82E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3">
              <a:extLst>
                <a:ext uri="{FF2B5EF4-FFF2-40B4-BE49-F238E27FC236}">
                  <a16:creationId xmlns:a16="http://schemas.microsoft.com/office/drawing/2014/main" id="{9CC68225-4187-8F7B-A733-290DF1D2A686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3">
              <a:extLst>
                <a:ext uri="{FF2B5EF4-FFF2-40B4-BE49-F238E27FC236}">
                  <a16:creationId xmlns:a16="http://schemas.microsoft.com/office/drawing/2014/main" id="{3A63000B-96DF-CFA1-DE21-BCEE819CCA8B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3">
              <a:extLst>
                <a:ext uri="{FF2B5EF4-FFF2-40B4-BE49-F238E27FC236}">
                  <a16:creationId xmlns:a16="http://schemas.microsoft.com/office/drawing/2014/main" id="{3EDC42CA-9C8F-EE4C-9521-9B5F150673F8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3">
              <a:extLst>
                <a:ext uri="{FF2B5EF4-FFF2-40B4-BE49-F238E27FC236}">
                  <a16:creationId xmlns:a16="http://schemas.microsoft.com/office/drawing/2014/main" id="{D2FFEB72-1CD9-A2E1-4D37-1E716169BDFC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3">
              <a:extLst>
                <a:ext uri="{FF2B5EF4-FFF2-40B4-BE49-F238E27FC236}">
                  <a16:creationId xmlns:a16="http://schemas.microsoft.com/office/drawing/2014/main" id="{85ED14B4-EA13-8601-9627-9DD726460B6A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202;p43">
            <a:extLst>
              <a:ext uri="{FF2B5EF4-FFF2-40B4-BE49-F238E27FC236}">
                <a16:creationId xmlns:a16="http://schemas.microsoft.com/office/drawing/2014/main" id="{4E3B3566-AEBF-FE43-5D11-4975F0F9DF98}"/>
              </a:ext>
            </a:extLst>
          </p:cNvPr>
          <p:cNvSpPr txBox="1">
            <a:spLocks/>
          </p:cNvSpPr>
          <p:nvPr/>
        </p:nvSpPr>
        <p:spPr>
          <a:xfrm>
            <a:off x="2097141" y="2532431"/>
            <a:ext cx="4838131" cy="1006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7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400" dirty="0"/>
              <a:t>Any </a:t>
            </a:r>
            <a:r>
              <a:rPr lang="en-US" sz="4400" dirty="0">
                <a:solidFill>
                  <a:schemeClr val="accent4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865323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/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2C0F349-03F8-940F-D369-CAC39E6CA4DE}"/>
              </a:ext>
            </a:extLst>
          </p:cNvPr>
          <p:cNvSpPr txBox="1"/>
          <p:nvPr/>
        </p:nvSpPr>
        <p:spPr>
          <a:xfrm>
            <a:off x="2363273" y="2097262"/>
            <a:ext cx="4417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4"/>
                </a:solidFill>
                <a:latin typeface="Inter"/>
              </a:rPr>
              <a:t>Types</a:t>
            </a:r>
            <a:r>
              <a:rPr lang="en-US" sz="4400" b="1" dirty="0">
                <a:solidFill>
                  <a:schemeClr val="tx1"/>
                </a:solidFill>
                <a:latin typeface="Inter"/>
              </a:rPr>
              <a:t> of Enemies</a:t>
            </a:r>
            <a:endParaRPr lang="en-US" sz="4400" b="0" i="0" dirty="0">
              <a:solidFill>
                <a:schemeClr val="tx1"/>
              </a:solidFill>
              <a:effectLst/>
              <a:latin typeface="Inter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5C82004C-9AD7-2B88-1B0E-604B4344D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43E17349-11D8-06C2-2CE0-BFBADD5A0955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5A7B194B-CCB9-9A93-B7D6-8F78073A87B1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C5202247-1DCF-C38F-AF72-B020715D49A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0ACFC49-BE8E-F428-E30A-396860FE6352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0E88AC4-0000-5FD6-A242-B8BEF3E798F9}"/>
              </a:ext>
            </a:extLst>
          </p:cNvPr>
          <p:cNvSpPr txBox="1"/>
          <p:nvPr/>
        </p:nvSpPr>
        <p:spPr>
          <a:xfrm>
            <a:off x="386366" y="373618"/>
            <a:ext cx="44174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4"/>
                </a:solidFill>
                <a:latin typeface="Inter"/>
              </a:rPr>
              <a:t>Types</a:t>
            </a:r>
            <a:r>
              <a:rPr lang="en-US" sz="4400" b="1" dirty="0">
                <a:solidFill>
                  <a:schemeClr val="tx1"/>
                </a:solidFill>
                <a:latin typeface="Inter"/>
              </a:rPr>
              <a:t> of Enemies</a:t>
            </a:r>
            <a:endParaRPr lang="en-US" sz="4400" b="0" i="0" dirty="0">
              <a:solidFill>
                <a:schemeClr val="tx1"/>
              </a:solidFill>
              <a:effectLst/>
              <a:latin typeface="Inte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AC81D4-5B40-7670-A226-64781DD2F35E}"/>
              </a:ext>
            </a:extLst>
          </p:cNvPr>
          <p:cNvSpPr txBox="1"/>
          <p:nvPr/>
        </p:nvSpPr>
        <p:spPr>
          <a:xfrm>
            <a:off x="386366" y="1421100"/>
            <a:ext cx="59178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Patrolling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Chasing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Obstacle-Aware 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enemy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Boss</a:t>
            </a:r>
            <a:r>
              <a:rPr lang="en-US" sz="28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888063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2138913-F43F-F193-96B6-4E5F1E1F2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57BC7520-72B2-04EA-EBD4-B70D6259FD1A}"/>
              </a:ext>
            </a:extLst>
          </p:cNvPr>
          <p:cNvGrpSpPr/>
          <p:nvPr/>
        </p:nvGrpSpPr>
        <p:grpSpPr>
          <a:xfrm rot="13381071">
            <a:off x="7772787" y="861741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9A8D6194-ECFC-7133-4A81-586893153D21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C9DD313-363B-F63D-A969-5EAB51A753DF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14D2979-515A-461A-67A5-51D0ABD07C8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E97454B-BDD2-398A-5C4E-C6952AF75B71}"/>
              </a:ext>
            </a:extLst>
          </p:cNvPr>
          <p:cNvSpPr txBox="1"/>
          <p:nvPr/>
        </p:nvSpPr>
        <p:spPr>
          <a:xfrm>
            <a:off x="1922377" y="2279362"/>
            <a:ext cx="5299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0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0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1601535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13EB0BD6-1B27-E519-D948-D8229DE61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AAD77E36-B527-7EB4-5B33-CF7308978765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86B494C4-91FC-3FC6-1CAC-A34E6DEAF6A2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33E11AFB-A2E4-4778-09BE-72E01973769B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8D03257-4D37-C690-FFF9-12AF38BCEAD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E91C1DC-42B1-4C89-039D-6871C41B8471}"/>
              </a:ext>
            </a:extLst>
          </p:cNvPr>
          <p:cNvSpPr txBox="1"/>
          <p:nvPr/>
        </p:nvSpPr>
        <p:spPr>
          <a:xfrm>
            <a:off x="1423158" y="2097262"/>
            <a:ext cx="629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What it 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does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5442E8-567C-1A82-8B60-99024B5028DA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53626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1189D69-F6FD-C9F5-35FD-851E50D6B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9C1C0283-FE91-01E9-225B-46AB382B65FF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6DF726D8-3EFC-97A7-056C-C9184535A51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731C7F23-E485-CEF9-B825-7AFF6540810B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578D3F5-FC33-74B9-A512-5E477F7F5061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DCB7C2B-C367-31AE-73F6-49469F5B9BB3}"/>
              </a:ext>
            </a:extLst>
          </p:cNvPr>
          <p:cNvSpPr txBox="1"/>
          <p:nvPr/>
        </p:nvSpPr>
        <p:spPr>
          <a:xfrm>
            <a:off x="483000" y="1971585"/>
            <a:ext cx="8268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stay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in one place and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shoot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at the player when they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enter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its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detection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 area or shoot </a:t>
            </a:r>
            <a:r>
              <a:rPr lang="en-US" sz="24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forever</a:t>
            </a:r>
            <a:r>
              <a:rPr lang="en-US" sz="24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.</a:t>
            </a:r>
          </a:p>
          <a:p>
            <a:endParaRPr lang="en-US" sz="2400" b="1" dirty="0">
              <a:solidFill>
                <a:schemeClr val="tx1"/>
              </a:solidFill>
              <a:latin typeface="Orbitron"/>
              <a:ea typeface="Orbitron"/>
              <a:cs typeface="Orbitro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34231C-AF9F-2F25-080E-E4E547687958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2887204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4AFB83B5-6E50-DB2F-23DA-18128930F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264B9E31-DC18-439C-276D-A6808B15F3DE}"/>
              </a:ext>
            </a:extLst>
          </p:cNvPr>
          <p:cNvGrpSpPr/>
          <p:nvPr/>
        </p:nvGrpSpPr>
        <p:grpSpPr>
          <a:xfrm rot="20766633">
            <a:off x="7324693" y="685949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C45B6080-71A1-5D56-19EE-48307492535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682AB2FB-5BFB-9B2C-D132-FF09955D453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89C8D2FE-57D7-27D2-F2DD-F3F8BE317D1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C419BED-1554-096C-AB42-82DF3C95F26D}"/>
              </a:ext>
            </a:extLst>
          </p:cNvPr>
          <p:cNvSpPr txBox="1"/>
          <p:nvPr/>
        </p:nvSpPr>
        <p:spPr>
          <a:xfrm>
            <a:off x="434866" y="2248584"/>
            <a:ext cx="8268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Steps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to</a:t>
            </a:r>
            <a:r>
              <a:rPr lang="en-US" sz="3600" b="1" dirty="0">
                <a:solidFill>
                  <a:schemeClr val="accent4"/>
                </a:solidFill>
                <a:latin typeface="Orbitron"/>
                <a:ea typeface="Orbitron"/>
                <a:cs typeface="Orbitron"/>
              </a:rPr>
              <a:t> make </a:t>
            </a:r>
            <a:r>
              <a:rPr lang="en-US" sz="3600" b="1" dirty="0">
                <a:solidFill>
                  <a:schemeClr val="tx1"/>
                </a:solidFill>
                <a:latin typeface="Orbitron"/>
                <a:ea typeface="Orbitron"/>
                <a:cs typeface="Orbitron"/>
              </a:rPr>
              <a:t>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D1D24F-2C3E-CCDE-9971-FAF2ABD967CB}"/>
              </a:ext>
            </a:extLst>
          </p:cNvPr>
          <p:cNvSpPr txBox="1"/>
          <p:nvPr/>
        </p:nvSpPr>
        <p:spPr>
          <a:xfrm>
            <a:off x="434866" y="471291"/>
            <a:ext cx="58113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accent4"/>
              </a:buClr>
            </a:pPr>
            <a:r>
              <a:rPr lang="en-US" sz="4400" b="1" dirty="0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rPr>
              <a:t>Stationary</a:t>
            </a:r>
            <a:r>
              <a:rPr lang="en-US" sz="4400" b="1" dirty="0">
                <a:solidFill>
                  <a:schemeClr val="tx1"/>
                </a:solidFill>
                <a:latin typeface="Orbitron"/>
                <a:ea typeface="Orbitron"/>
                <a:cs typeface="Orbitron"/>
                <a:sym typeface="Orbitron"/>
              </a:rPr>
              <a:t> enemy</a:t>
            </a:r>
          </a:p>
        </p:txBody>
      </p:sp>
    </p:spTree>
    <p:extLst>
      <p:ext uri="{BB962C8B-B14F-4D97-AF65-F5344CB8AC3E}">
        <p14:creationId xmlns:p14="http://schemas.microsoft.com/office/powerpoint/2010/main" val="3451217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theme/theme1.xml><?xml version="1.0" encoding="utf-8"?>
<a:theme xmlns:a="http://schemas.openxmlformats.org/drawingml/2006/main" name="Gaming Channel Pich Deck by Slidesgo">
  <a:themeElements>
    <a:clrScheme name="Simple Light">
      <a:dk1>
        <a:srgbClr val="FFFFFF"/>
      </a:dk1>
      <a:lt1>
        <a:srgbClr val="120035"/>
      </a:lt1>
      <a:dk2>
        <a:srgbClr val="284179"/>
      </a:dk2>
      <a:lt2>
        <a:srgbClr val="122B57"/>
      </a:lt2>
      <a:accent1>
        <a:srgbClr val="007C8F"/>
      </a:accent1>
      <a:accent2>
        <a:srgbClr val="00A1A7"/>
      </a:accent2>
      <a:accent3>
        <a:srgbClr val="00C0DA"/>
      </a:accent3>
      <a:accent4>
        <a:srgbClr val="FF247F"/>
      </a:accent4>
      <a:accent5>
        <a:srgbClr val="A1054E"/>
      </a:accent5>
      <a:accent6>
        <a:srgbClr val="4B032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642</Words>
  <Application>Microsoft Office PowerPoint</Application>
  <PresentationFormat>On-screen Show (16:9)</PresentationFormat>
  <Paragraphs>107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1" baseType="lpstr">
      <vt:lpstr>Archivo ExtraBold</vt:lpstr>
      <vt:lpstr>Inter</vt:lpstr>
      <vt:lpstr>Anaheim</vt:lpstr>
      <vt:lpstr>Open Sans</vt:lpstr>
      <vt:lpstr>Montserrat</vt:lpstr>
      <vt:lpstr>Nunito Light</vt:lpstr>
      <vt:lpstr>Bebas Neue</vt:lpstr>
      <vt:lpstr>Lato</vt:lpstr>
      <vt:lpstr>Arimo SemiBold</vt:lpstr>
      <vt:lpstr>Arial</vt:lpstr>
      <vt:lpstr>Orbitron</vt:lpstr>
      <vt:lpstr>Gaming Channel Pich Deck by Slidesgo</vt:lpstr>
      <vt:lpstr>Session 6</vt:lpstr>
      <vt:lpstr>Content of session</vt:lpstr>
      <vt:lpstr>Enemies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Save &amp; load</vt:lpstr>
      <vt:lpstr>History of save</vt:lpstr>
      <vt:lpstr>History of save</vt:lpstr>
      <vt:lpstr>Save in Godot</vt:lpstr>
      <vt:lpstr>Save in Godot</vt:lpstr>
      <vt:lpstr>Save in Godot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Mohammed;Youssef;Ammar</dc:creator>
  <cp:lastModifiedBy>محمد مصطفى محمد السيد</cp:lastModifiedBy>
  <cp:revision>91</cp:revision>
  <dcterms:modified xsi:type="dcterms:W3CDTF">2025-02-23T21:42:54Z</dcterms:modified>
</cp:coreProperties>
</file>